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2" r:id="rId1"/>
  </p:sldMasterIdLst>
  <p:notesMasterIdLst>
    <p:notesMasterId r:id="rId15"/>
  </p:notesMasterIdLst>
  <p:sldIdLst>
    <p:sldId id="256" r:id="rId2"/>
    <p:sldId id="258" r:id="rId3"/>
    <p:sldId id="264" r:id="rId4"/>
    <p:sldId id="260" r:id="rId5"/>
    <p:sldId id="263" r:id="rId6"/>
    <p:sldId id="270" r:id="rId7"/>
    <p:sldId id="271" r:id="rId8"/>
    <p:sldId id="262" r:id="rId9"/>
    <p:sldId id="283" r:id="rId10"/>
    <p:sldId id="278" r:id="rId11"/>
    <p:sldId id="287" r:id="rId12"/>
    <p:sldId id="257" r:id="rId13"/>
    <p:sldId id="259" r:id="rId14"/>
  </p:sldIdLst>
  <p:sldSz cx="9144000" cy="5143500" type="screen16x9"/>
  <p:notesSz cx="6858000" cy="9144000"/>
  <p:embeddedFontLst>
    <p:embeddedFont>
      <p:font typeface="Oswald" panose="00000500000000000000" pitchFamily="2" charset="0"/>
      <p:regular r:id="rId16"/>
      <p:bold r:id="rId17"/>
    </p:embeddedFont>
    <p:embeddedFont>
      <p:font typeface="Raleway" pitchFamily="2" charset="0"/>
      <p:regular r:id="rId18"/>
      <p:bold r:id="rId19"/>
      <p:italic r:id="rId20"/>
      <p:boldItalic r:id="rId21"/>
    </p:embeddedFont>
    <p:embeddedFont>
      <p:font typeface="Roboto" panose="02000000000000000000" pitchFamily="2" charset="0"/>
      <p:regular r:id="rId22"/>
      <p:bold r:id="rId23"/>
      <p:italic r:id="rId24"/>
      <p:boldItalic r:id="rId25"/>
    </p:embeddedFont>
    <p:embeddedFont>
      <p:font typeface="Roboto Condensed Light" panose="02000000000000000000" pitchFamily="2" charset="0"/>
      <p:regular r:id="rId26"/>
      <p: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2B2B057-EB6C-4F08-A855-4EBEA4D76154}">
  <a:tblStyle styleId="{02B2B057-EB6C-4F08-A855-4EBEA4D761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45" y="4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" name="Google Shape;1218;g8c1997cbfd_0_5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9" name="Google Shape;1219;g8c1997cbfd_0_5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7" name="Google Shape;1447;g8c1997cbfd_0_7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8" name="Google Shape;1448;g8c1997cbfd_0_7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gad6c7e10c1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9" name="Google Shape;699;gad6c7e10c1_1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g8b8ed53e21_0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9" name="Google Shape;729;g8b8ed53e21_0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8c1997cbfd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8c1997cbfd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g8c1997cbfd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3" name="Google Shape;823;g8c1997cbfd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8c1997cbfd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8c1997cbfd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g93be0b7465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6" name="Google Shape;806;g93be0b7465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g8c1997cbfd_0_2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7" name="Google Shape;927;g8c1997cbfd_0_2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g8c2221473c_0_3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2" name="Google Shape;952;g8c2221473c_0_3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8bed413fd1_1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9" name="Google Shape;789;g8bed413fd1_1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6" name="Google Shape;1326;g8c1997cbfd_0_6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7" name="Google Shape;1327;g8c1997cbfd_0_6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20000" y="903413"/>
            <a:ext cx="4079700" cy="26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20000" y="3500588"/>
            <a:ext cx="2350500" cy="7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Roboto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2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0"/>
          <p:cNvSpPr txBox="1">
            <a:spLocks noGrp="1"/>
          </p:cNvSpPr>
          <p:nvPr>
            <p:ph type="subTitle" idx="1"/>
          </p:nvPr>
        </p:nvSpPr>
        <p:spPr>
          <a:xfrm>
            <a:off x="719600" y="1770625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2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2" name="Google Shape;282;p20"/>
          <p:cNvSpPr txBox="1">
            <a:spLocks noGrp="1"/>
          </p:cNvSpPr>
          <p:nvPr>
            <p:ph type="title" idx="2" hasCustomPrompt="1"/>
          </p:nvPr>
        </p:nvSpPr>
        <p:spPr>
          <a:xfrm>
            <a:off x="1329200" y="1318325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t>xx%</a:t>
            </a:r>
          </a:p>
        </p:txBody>
      </p:sp>
      <p:sp>
        <p:nvSpPr>
          <p:cNvPr id="283" name="Google Shape;283;p20"/>
          <p:cNvSpPr txBox="1">
            <a:spLocks noGrp="1"/>
          </p:cNvSpPr>
          <p:nvPr>
            <p:ph type="subTitle" idx="3"/>
          </p:nvPr>
        </p:nvSpPr>
        <p:spPr>
          <a:xfrm>
            <a:off x="720100" y="2146716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20"/>
          <p:cNvSpPr txBox="1">
            <a:spLocks noGrp="1"/>
          </p:cNvSpPr>
          <p:nvPr>
            <p:ph type="subTitle" idx="4"/>
          </p:nvPr>
        </p:nvSpPr>
        <p:spPr>
          <a:xfrm>
            <a:off x="3413500" y="1770625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20"/>
          <p:cNvSpPr txBox="1">
            <a:spLocks noGrp="1"/>
          </p:cNvSpPr>
          <p:nvPr>
            <p:ph type="title" idx="5" hasCustomPrompt="1"/>
          </p:nvPr>
        </p:nvSpPr>
        <p:spPr>
          <a:xfrm>
            <a:off x="4023025" y="1318325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t>xx%</a:t>
            </a:r>
          </a:p>
        </p:txBody>
      </p:sp>
      <p:sp>
        <p:nvSpPr>
          <p:cNvPr id="286" name="Google Shape;286;p20"/>
          <p:cNvSpPr txBox="1">
            <a:spLocks noGrp="1"/>
          </p:cNvSpPr>
          <p:nvPr>
            <p:ph type="subTitle" idx="6"/>
          </p:nvPr>
        </p:nvSpPr>
        <p:spPr>
          <a:xfrm>
            <a:off x="3413738" y="2146716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0"/>
          <p:cNvSpPr txBox="1">
            <a:spLocks noGrp="1"/>
          </p:cNvSpPr>
          <p:nvPr>
            <p:ph type="subTitle" idx="7"/>
          </p:nvPr>
        </p:nvSpPr>
        <p:spPr>
          <a:xfrm>
            <a:off x="6107050" y="1770625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8" name="Google Shape;288;p20"/>
          <p:cNvSpPr txBox="1">
            <a:spLocks noGrp="1"/>
          </p:cNvSpPr>
          <p:nvPr>
            <p:ph type="title" idx="8" hasCustomPrompt="1"/>
          </p:nvPr>
        </p:nvSpPr>
        <p:spPr>
          <a:xfrm>
            <a:off x="6716550" y="1318325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t>xx%</a:t>
            </a:r>
          </a:p>
        </p:txBody>
      </p:sp>
      <p:sp>
        <p:nvSpPr>
          <p:cNvPr id="289" name="Google Shape;289;p20"/>
          <p:cNvSpPr txBox="1">
            <a:spLocks noGrp="1"/>
          </p:cNvSpPr>
          <p:nvPr>
            <p:ph type="subTitle" idx="9"/>
          </p:nvPr>
        </p:nvSpPr>
        <p:spPr>
          <a:xfrm>
            <a:off x="6107101" y="2146716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20"/>
          <p:cNvSpPr txBox="1">
            <a:spLocks noGrp="1"/>
          </p:cNvSpPr>
          <p:nvPr>
            <p:ph type="subTitle" idx="13"/>
          </p:nvPr>
        </p:nvSpPr>
        <p:spPr>
          <a:xfrm>
            <a:off x="719600" y="3395477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4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20"/>
          <p:cNvSpPr txBox="1">
            <a:spLocks noGrp="1"/>
          </p:cNvSpPr>
          <p:nvPr>
            <p:ph type="title" idx="14" hasCustomPrompt="1"/>
          </p:nvPr>
        </p:nvSpPr>
        <p:spPr>
          <a:xfrm>
            <a:off x="1329200" y="2943186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t>xx%</a:t>
            </a:r>
          </a:p>
        </p:txBody>
      </p:sp>
      <p:sp>
        <p:nvSpPr>
          <p:cNvPr id="292" name="Google Shape;292;p20"/>
          <p:cNvSpPr txBox="1">
            <a:spLocks noGrp="1"/>
          </p:cNvSpPr>
          <p:nvPr>
            <p:ph type="subTitle" idx="15"/>
          </p:nvPr>
        </p:nvSpPr>
        <p:spPr>
          <a:xfrm>
            <a:off x="720100" y="3771577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3" name="Google Shape;293;p20"/>
          <p:cNvSpPr txBox="1">
            <a:spLocks noGrp="1"/>
          </p:cNvSpPr>
          <p:nvPr>
            <p:ph type="subTitle" idx="16"/>
          </p:nvPr>
        </p:nvSpPr>
        <p:spPr>
          <a:xfrm>
            <a:off x="3413400" y="3395477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5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4" name="Google Shape;294;p20"/>
          <p:cNvSpPr txBox="1">
            <a:spLocks noGrp="1"/>
          </p:cNvSpPr>
          <p:nvPr>
            <p:ph type="title" idx="17" hasCustomPrompt="1"/>
          </p:nvPr>
        </p:nvSpPr>
        <p:spPr>
          <a:xfrm>
            <a:off x="4023025" y="2943186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t>xx%</a:t>
            </a:r>
          </a:p>
        </p:txBody>
      </p:sp>
      <p:sp>
        <p:nvSpPr>
          <p:cNvPr id="295" name="Google Shape;295;p20"/>
          <p:cNvSpPr txBox="1">
            <a:spLocks noGrp="1"/>
          </p:cNvSpPr>
          <p:nvPr>
            <p:ph type="subTitle" idx="18"/>
          </p:nvPr>
        </p:nvSpPr>
        <p:spPr>
          <a:xfrm>
            <a:off x="3413738" y="3771577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6" name="Google Shape;296;p20"/>
          <p:cNvSpPr txBox="1">
            <a:spLocks noGrp="1"/>
          </p:cNvSpPr>
          <p:nvPr>
            <p:ph type="subTitle" idx="19"/>
          </p:nvPr>
        </p:nvSpPr>
        <p:spPr>
          <a:xfrm>
            <a:off x="6107050" y="3395475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6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7" name="Google Shape;297;p20"/>
          <p:cNvSpPr txBox="1">
            <a:spLocks noGrp="1"/>
          </p:cNvSpPr>
          <p:nvPr>
            <p:ph type="title" idx="20" hasCustomPrompt="1"/>
          </p:nvPr>
        </p:nvSpPr>
        <p:spPr>
          <a:xfrm>
            <a:off x="6716550" y="2943186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Font typeface="Oswald"/>
              <a:buNone/>
              <a:defRPr sz="30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r>
              <a:t>xx%</a:t>
            </a:r>
          </a:p>
        </p:txBody>
      </p:sp>
      <p:sp>
        <p:nvSpPr>
          <p:cNvPr id="298" name="Google Shape;298;p20"/>
          <p:cNvSpPr txBox="1">
            <a:spLocks noGrp="1"/>
          </p:cNvSpPr>
          <p:nvPr>
            <p:ph type="subTitle" idx="21"/>
          </p:nvPr>
        </p:nvSpPr>
        <p:spPr>
          <a:xfrm>
            <a:off x="6107101" y="3771577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99" name="Google Shape;299;p20"/>
          <p:cNvGrpSpPr/>
          <p:nvPr/>
        </p:nvGrpSpPr>
        <p:grpSpPr>
          <a:xfrm>
            <a:off x="0" y="4569046"/>
            <a:ext cx="1022509" cy="572747"/>
            <a:chOff x="-77" y="3784091"/>
            <a:chExt cx="2423582" cy="1357541"/>
          </a:xfrm>
        </p:grpSpPr>
        <p:sp>
          <p:nvSpPr>
            <p:cNvPr id="300" name="Google Shape;300;p20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0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0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0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0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5" name="Google Shape;305;p20"/>
          <p:cNvGrpSpPr/>
          <p:nvPr/>
        </p:nvGrpSpPr>
        <p:grpSpPr>
          <a:xfrm flipH="1">
            <a:off x="8121500" y="4569046"/>
            <a:ext cx="1022509" cy="572747"/>
            <a:chOff x="-77" y="3784091"/>
            <a:chExt cx="2423582" cy="1357541"/>
          </a:xfrm>
        </p:grpSpPr>
        <p:sp>
          <p:nvSpPr>
            <p:cNvPr id="306" name="Google Shape;306;p20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0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0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0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0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2_1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1"/>
          <p:cNvSpPr txBox="1">
            <a:spLocks noGrp="1"/>
          </p:cNvSpPr>
          <p:nvPr>
            <p:ph type="subTitle" idx="1"/>
          </p:nvPr>
        </p:nvSpPr>
        <p:spPr>
          <a:xfrm>
            <a:off x="1410963" y="1423411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4" name="Google Shape;314;p21"/>
          <p:cNvSpPr txBox="1">
            <a:spLocks noGrp="1"/>
          </p:cNvSpPr>
          <p:nvPr>
            <p:ph type="subTitle" idx="2"/>
          </p:nvPr>
        </p:nvSpPr>
        <p:spPr>
          <a:xfrm>
            <a:off x="1411463" y="1799502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21"/>
          <p:cNvSpPr txBox="1">
            <a:spLocks noGrp="1"/>
          </p:cNvSpPr>
          <p:nvPr>
            <p:ph type="subTitle" idx="3"/>
          </p:nvPr>
        </p:nvSpPr>
        <p:spPr>
          <a:xfrm>
            <a:off x="1410988" y="2450149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6" name="Google Shape;316;p21"/>
          <p:cNvSpPr txBox="1">
            <a:spLocks noGrp="1"/>
          </p:cNvSpPr>
          <p:nvPr>
            <p:ph type="subTitle" idx="4"/>
          </p:nvPr>
        </p:nvSpPr>
        <p:spPr>
          <a:xfrm>
            <a:off x="1411225" y="2826240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21"/>
          <p:cNvSpPr txBox="1">
            <a:spLocks noGrp="1"/>
          </p:cNvSpPr>
          <p:nvPr>
            <p:ph type="subTitle" idx="5"/>
          </p:nvPr>
        </p:nvSpPr>
        <p:spPr>
          <a:xfrm>
            <a:off x="5415963" y="1423411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21"/>
          <p:cNvSpPr txBox="1">
            <a:spLocks noGrp="1"/>
          </p:cNvSpPr>
          <p:nvPr>
            <p:ph type="subTitle" idx="6"/>
          </p:nvPr>
        </p:nvSpPr>
        <p:spPr>
          <a:xfrm>
            <a:off x="5416013" y="1799502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332101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9" name="Google Shape;319;p21"/>
          <p:cNvSpPr txBox="1">
            <a:spLocks noGrp="1"/>
          </p:cNvSpPr>
          <p:nvPr>
            <p:ph type="subTitle" idx="7"/>
          </p:nvPr>
        </p:nvSpPr>
        <p:spPr>
          <a:xfrm>
            <a:off x="1410963" y="3476889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5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0" name="Google Shape;320;p21"/>
          <p:cNvSpPr txBox="1">
            <a:spLocks noGrp="1"/>
          </p:cNvSpPr>
          <p:nvPr>
            <p:ph type="subTitle" idx="8"/>
          </p:nvPr>
        </p:nvSpPr>
        <p:spPr>
          <a:xfrm>
            <a:off x="1411463" y="3852989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21"/>
          <p:cNvSpPr txBox="1">
            <a:spLocks noGrp="1"/>
          </p:cNvSpPr>
          <p:nvPr>
            <p:ph type="subTitle" idx="9"/>
          </p:nvPr>
        </p:nvSpPr>
        <p:spPr>
          <a:xfrm>
            <a:off x="5415788" y="2450151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4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21"/>
          <p:cNvSpPr txBox="1">
            <a:spLocks noGrp="1"/>
          </p:cNvSpPr>
          <p:nvPr>
            <p:ph type="subTitle" idx="13"/>
          </p:nvPr>
        </p:nvSpPr>
        <p:spPr>
          <a:xfrm>
            <a:off x="5416125" y="2826251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21"/>
          <p:cNvSpPr txBox="1">
            <a:spLocks noGrp="1"/>
          </p:cNvSpPr>
          <p:nvPr>
            <p:ph type="subTitle" idx="14"/>
          </p:nvPr>
        </p:nvSpPr>
        <p:spPr>
          <a:xfrm>
            <a:off x="5415963" y="3476887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6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21"/>
          <p:cNvSpPr txBox="1">
            <a:spLocks noGrp="1"/>
          </p:cNvSpPr>
          <p:nvPr>
            <p:ph type="subTitle" idx="15"/>
          </p:nvPr>
        </p:nvSpPr>
        <p:spPr>
          <a:xfrm>
            <a:off x="5416013" y="3852989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25" name="Google Shape;325;p21"/>
          <p:cNvGrpSpPr/>
          <p:nvPr/>
        </p:nvGrpSpPr>
        <p:grpSpPr>
          <a:xfrm>
            <a:off x="0" y="4569046"/>
            <a:ext cx="1022509" cy="572747"/>
            <a:chOff x="-77" y="3784091"/>
            <a:chExt cx="2423582" cy="1357541"/>
          </a:xfrm>
        </p:grpSpPr>
        <p:sp>
          <p:nvSpPr>
            <p:cNvPr id="326" name="Google Shape;326;p21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1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1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1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1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1" name="Google Shape;331;p21"/>
          <p:cNvGrpSpPr/>
          <p:nvPr/>
        </p:nvGrpSpPr>
        <p:grpSpPr>
          <a:xfrm rot="10800000">
            <a:off x="8121500" y="-4"/>
            <a:ext cx="1022509" cy="572747"/>
            <a:chOff x="-77" y="3784091"/>
            <a:chExt cx="2423582" cy="1357541"/>
          </a:xfrm>
        </p:grpSpPr>
        <p:sp>
          <p:nvSpPr>
            <p:cNvPr id="332" name="Google Shape;332;p21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1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1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1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1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" name="Google Shape;337;p21"/>
          <p:cNvGrpSpPr/>
          <p:nvPr/>
        </p:nvGrpSpPr>
        <p:grpSpPr>
          <a:xfrm>
            <a:off x="4524300" y="1394625"/>
            <a:ext cx="95400" cy="3116250"/>
            <a:chOff x="4524300" y="1013625"/>
            <a:chExt cx="95400" cy="3116250"/>
          </a:xfrm>
        </p:grpSpPr>
        <p:sp>
          <p:nvSpPr>
            <p:cNvPr id="338" name="Google Shape;338;p21"/>
            <p:cNvSpPr/>
            <p:nvPr/>
          </p:nvSpPr>
          <p:spPr>
            <a:xfrm>
              <a:off x="4524300" y="1013625"/>
              <a:ext cx="95400" cy="1038300"/>
            </a:xfrm>
            <a:prstGeom prst="rect">
              <a:avLst/>
            </a:prstGeom>
            <a:solidFill>
              <a:srgbClr val="C8AEF8">
                <a:alpha val="5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21"/>
            <p:cNvSpPr/>
            <p:nvPr/>
          </p:nvSpPr>
          <p:spPr>
            <a:xfrm>
              <a:off x="4524300" y="1534125"/>
              <a:ext cx="95400" cy="1038300"/>
            </a:xfrm>
            <a:prstGeom prst="rect">
              <a:avLst/>
            </a:prstGeom>
            <a:solidFill>
              <a:srgbClr val="878FFF">
                <a:alpha val="73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21"/>
            <p:cNvSpPr/>
            <p:nvPr/>
          </p:nvSpPr>
          <p:spPr>
            <a:xfrm>
              <a:off x="4524300" y="2053275"/>
              <a:ext cx="95400" cy="1038300"/>
            </a:xfrm>
            <a:prstGeom prst="rect">
              <a:avLst/>
            </a:prstGeom>
            <a:solidFill>
              <a:srgbClr val="9154F8">
                <a:alpha val="53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1"/>
            <p:cNvSpPr/>
            <p:nvPr/>
          </p:nvSpPr>
          <p:spPr>
            <a:xfrm>
              <a:off x="4524300" y="2565875"/>
              <a:ext cx="95400" cy="1038300"/>
            </a:xfrm>
            <a:prstGeom prst="rect">
              <a:avLst/>
            </a:prstGeom>
            <a:solidFill>
              <a:srgbClr val="35C2DF">
                <a:alpha val="7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1"/>
            <p:cNvSpPr/>
            <p:nvPr/>
          </p:nvSpPr>
          <p:spPr>
            <a:xfrm>
              <a:off x="4524300" y="3091575"/>
              <a:ext cx="95400" cy="1038300"/>
            </a:xfrm>
            <a:prstGeom prst="rect">
              <a:avLst/>
            </a:prstGeom>
            <a:solidFill>
              <a:srgbClr val="CA7BEB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1"/>
            <p:cNvSpPr/>
            <p:nvPr/>
          </p:nvSpPr>
          <p:spPr>
            <a:xfrm>
              <a:off x="4524300" y="3610723"/>
              <a:ext cx="95400" cy="519000"/>
            </a:xfrm>
            <a:prstGeom prst="rect">
              <a:avLst/>
            </a:prstGeom>
            <a:solidFill>
              <a:srgbClr val="972CB4">
                <a:alpha val="743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7" name="Google Shape;467;p23"/>
          <p:cNvGrpSpPr/>
          <p:nvPr/>
        </p:nvGrpSpPr>
        <p:grpSpPr>
          <a:xfrm>
            <a:off x="0" y="4569046"/>
            <a:ext cx="1022509" cy="572747"/>
            <a:chOff x="-77" y="3784091"/>
            <a:chExt cx="2423582" cy="1357541"/>
          </a:xfrm>
        </p:grpSpPr>
        <p:sp>
          <p:nvSpPr>
            <p:cNvPr id="468" name="Google Shape;468;p2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3" name="Google Shape;473;p23"/>
          <p:cNvGrpSpPr/>
          <p:nvPr/>
        </p:nvGrpSpPr>
        <p:grpSpPr>
          <a:xfrm rot="10800000">
            <a:off x="8121500" y="-4"/>
            <a:ext cx="1022509" cy="572747"/>
            <a:chOff x="-77" y="3784091"/>
            <a:chExt cx="2423582" cy="1357541"/>
          </a:xfrm>
        </p:grpSpPr>
        <p:sp>
          <p:nvSpPr>
            <p:cNvPr id="474" name="Google Shape;474;p2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23"/>
          <p:cNvGrpSpPr/>
          <p:nvPr/>
        </p:nvGrpSpPr>
        <p:grpSpPr>
          <a:xfrm flipH="1">
            <a:off x="8121500" y="4569896"/>
            <a:ext cx="1022509" cy="572747"/>
            <a:chOff x="-77" y="3784091"/>
            <a:chExt cx="2423582" cy="1357541"/>
          </a:xfrm>
        </p:grpSpPr>
        <p:sp>
          <p:nvSpPr>
            <p:cNvPr id="480" name="Google Shape;480;p2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3"/>
          <p:cNvGrpSpPr/>
          <p:nvPr/>
        </p:nvGrpSpPr>
        <p:grpSpPr>
          <a:xfrm rot="10800000" flipH="1">
            <a:off x="0" y="846"/>
            <a:ext cx="1022509" cy="572747"/>
            <a:chOff x="-77" y="3784091"/>
            <a:chExt cx="2423582" cy="1357541"/>
          </a:xfrm>
        </p:grpSpPr>
        <p:sp>
          <p:nvSpPr>
            <p:cNvPr id="486" name="Google Shape;486;p2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24"/>
          <p:cNvGrpSpPr/>
          <p:nvPr/>
        </p:nvGrpSpPr>
        <p:grpSpPr>
          <a:xfrm rot="5400000" flipH="1">
            <a:off x="-533027" y="3252941"/>
            <a:ext cx="2423582" cy="1357541"/>
            <a:chOff x="-77" y="3784091"/>
            <a:chExt cx="2423582" cy="1357541"/>
          </a:xfrm>
        </p:grpSpPr>
        <p:sp>
          <p:nvSpPr>
            <p:cNvPr id="493" name="Google Shape;493;p24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4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4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4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8" name="Google Shape;498;p24"/>
          <p:cNvGrpSpPr/>
          <p:nvPr/>
        </p:nvGrpSpPr>
        <p:grpSpPr>
          <a:xfrm rot="-5400000" flipH="1">
            <a:off x="7253448" y="533016"/>
            <a:ext cx="2423582" cy="1357541"/>
            <a:chOff x="-77" y="3784091"/>
            <a:chExt cx="2423582" cy="1357541"/>
          </a:xfrm>
        </p:grpSpPr>
        <p:sp>
          <p:nvSpPr>
            <p:cNvPr id="499" name="Google Shape;499;p24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4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4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4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216900" y="1653325"/>
            <a:ext cx="1599000" cy="12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900"/>
              <a:buNone/>
              <a:defRPr sz="7200">
                <a:solidFill>
                  <a:schemeClr val="accen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/>
          </p:nvPr>
        </p:nvSpPr>
        <p:spPr>
          <a:xfrm>
            <a:off x="3216900" y="2879675"/>
            <a:ext cx="2622000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Raleway"/>
              <a:buNone/>
              <a:defRPr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14" name="Google Shape;14;p3"/>
          <p:cNvGrpSpPr/>
          <p:nvPr/>
        </p:nvGrpSpPr>
        <p:grpSpPr>
          <a:xfrm>
            <a:off x="2598300" y="1013625"/>
            <a:ext cx="95400" cy="3116250"/>
            <a:chOff x="4524300" y="1013625"/>
            <a:chExt cx="95400" cy="3116250"/>
          </a:xfrm>
        </p:grpSpPr>
        <p:sp>
          <p:nvSpPr>
            <p:cNvPr id="15" name="Google Shape;15;p3"/>
            <p:cNvSpPr/>
            <p:nvPr/>
          </p:nvSpPr>
          <p:spPr>
            <a:xfrm>
              <a:off x="4524300" y="1013625"/>
              <a:ext cx="95400" cy="1038300"/>
            </a:xfrm>
            <a:prstGeom prst="rect">
              <a:avLst/>
            </a:prstGeom>
            <a:solidFill>
              <a:srgbClr val="C8AEF8">
                <a:alpha val="5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3"/>
            <p:cNvSpPr/>
            <p:nvPr/>
          </p:nvSpPr>
          <p:spPr>
            <a:xfrm>
              <a:off x="4524300" y="1534125"/>
              <a:ext cx="95400" cy="1038300"/>
            </a:xfrm>
            <a:prstGeom prst="rect">
              <a:avLst/>
            </a:prstGeom>
            <a:solidFill>
              <a:srgbClr val="878FFF">
                <a:alpha val="73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3"/>
            <p:cNvSpPr/>
            <p:nvPr/>
          </p:nvSpPr>
          <p:spPr>
            <a:xfrm>
              <a:off x="4524300" y="2053275"/>
              <a:ext cx="95400" cy="1038300"/>
            </a:xfrm>
            <a:prstGeom prst="rect">
              <a:avLst/>
            </a:prstGeom>
            <a:solidFill>
              <a:srgbClr val="9154F8">
                <a:alpha val="53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3"/>
            <p:cNvSpPr/>
            <p:nvPr/>
          </p:nvSpPr>
          <p:spPr>
            <a:xfrm>
              <a:off x="4524300" y="2565875"/>
              <a:ext cx="95400" cy="1038300"/>
            </a:xfrm>
            <a:prstGeom prst="rect">
              <a:avLst/>
            </a:prstGeom>
            <a:solidFill>
              <a:srgbClr val="35C2DF">
                <a:alpha val="7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3"/>
            <p:cNvSpPr/>
            <p:nvPr/>
          </p:nvSpPr>
          <p:spPr>
            <a:xfrm>
              <a:off x="4524300" y="3091575"/>
              <a:ext cx="95400" cy="1038300"/>
            </a:xfrm>
            <a:prstGeom prst="rect">
              <a:avLst/>
            </a:prstGeom>
            <a:solidFill>
              <a:srgbClr val="CA7BEB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>
              <a:off x="4524300" y="3610723"/>
              <a:ext cx="95400" cy="519000"/>
            </a:xfrm>
            <a:prstGeom prst="rect">
              <a:avLst/>
            </a:prstGeom>
            <a:solidFill>
              <a:srgbClr val="972CB4">
                <a:alpha val="743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720000" y="1104850"/>
            <a:ext cx="7890600" cy="31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Font typeface="Livvic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Font typeface="Roboto Condensed Light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Font typeface="Roboto Condensed Light"/>
              <a:buChar char="■"/>
              <a:defRPr sz="1200"/>
            </a:lvl9pPr>
          </a:lstStyle>
          <a:p>
            <a:endParaRPr/>
          </a:p>
        </p:txBody>
      </p:sp>
      <p:grpSp>
        <p:nvGrpSpPr>
          <p:cNvPr id="24" name="Google Shape;24;p4"/>
          <p:cNvGrpSpPr/>
          <p:nvPr/>
        </p:nvGrpSpPr>
        <p:grpSpPr>
          <a:xfrm>
            <a:off x="0" y="4569046"/>
            <a:ext cx="1022509" cy="572747"/>
            <a:chOff x="-77" y="3784091"/>
            <a:chExt cx="2423582" cy="1357541"/>
          </a:xfrm>
        </p:grpSpPr>
        <p:sp>
          <p:nvSpPr>
            <p:cNvPr id="25" name="Google Shape;25;p4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" name="Google Shape;30;p4"/>
          <p:cNvGrpSpPr/>
          <p:nvPr/>
        </p:nvGrpSpPr>
        <p:grpSpPr>
          <a:xfrm rot="10800000">
            <a:off x="8121500" y="-4"/>
            <a:ext cx="1022509" cy="572747"/>
            <a:chOff x="-77" y="3784091"/>
            <a:chExt cx="2423582" cy="1357541"/>
          </a:xfrm>
        </p:grpSpPr>
        <p:sp>
          <p:nvSpPr>
            <p:cNvPr id="31" name="Google Shape;31;p4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"/>
          <p:cNvSpPr txBox="1">
            <a:spLocks noGrp="1"/>
          </p:cNvSpPr>
          <p:nvPr>
            <p:ph type="title"/>
          </p:nvPr>
        </p:nvSpPr>
        <p:spPr>
          <a:xfrm>
            <a:off x="4939700" y="1288261"/>
            <a:ext cx="1905300" cy="97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7" name="Google Shape;77;p7"/>
          <p:cNvSpPr txBox="1">
            <a:spLocks noGrp="1"/>
          </p:cNvSpPr>
          <p:nvPr>
            <p:ph type="body" idx="1"/>
          </p:nvPr>
        </p:nvSpPr>
        <p:spPr>
          <a:xfrm>
            <a:off x="4939700" y="2182538"/>
            <a:ext cx="1905300" cy="18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78" name="Google Shape;78;p7"/>
          <p:cNvGrpSpPr/>
          <p:nvPr/>
        </p:nvGrpSpPr>
        <p:grpSpPr>
          <a:xfrm>
            <a:off x="4524300" y="1013625"/>
            <a:ext cx="95400" cy="3116250"/>
            <a:chOff x="4524300" y="1013625"/>
            <a:chExt cx="95400" cy="3116250"/>
          </a:xfrm>
        </p:grpSpPr>
        <p:sp>
          <p:nvSpPr>
            <p:cNvPr id="79" name="Google Shape;79;p7"/>
            <p:cNvSpPr/>
            <p:nvPr/>
          </p:nvSpPr>
          <p:spPr>
            <a:xfrm>
              <a:off x="4524300" y="1013625"/>
              <a:ext cx="95400" cy="1038300"/>
            </a:xfrm>
            <a:prstGeom prst="rect">
              <a:avLst/>
            </a:prstGeom>
            <a:solidFill>
              <a:srgbClr val="C8AEF8">
                <a:alpha val="5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7"/>
            <p:cNvSpPr/>
            <p:nvPr/>
          </p:nvSpPr>
          <p:spPr>
            <a:xfrm>
              <a:off x="4524300" y="1534125"/>
              <a:ext cx="95400" cy="1038300"/>
            </a:xfrm>
            <a:prstGeom prst="rect">
              <a:avLst/>
            </a:prstGeom>
            <a:solidFill>
              <a:srgbClr val="878FFF">
                <a:alpha val="73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7"/>
            <p:cNvSpPr/>
            <p:nvPr/>
          </p:nvSpPr>
          <p:spPr>
            <a:xfrm>
              <a:off x="4524300" y="2053275"/>
              <a:ext cx="95400" cy="1038300"/>
            </a:xfrm>
            <a:prstGeom prst="rect">
              <a:avLst/>
            </a:prstGeom>
            <a:solidFill>
              <a:srgbClr val="9154F8">
                <a:alpha val="53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4524300" y="2565875"/>
              <a:ext cx="95400" cy="1038300"/>
            </a:xfrm>
            <a:prstGeom prst="rect">
              <a:avLst/>
            </a:prstGeom>
            <a:solidFill>
              <a:srgbClr val="35C2DF">
                <a:alpha val="7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4524300" y="3091575"/>
              <a:ext cx="95400" cy="1038300"/>
            </a:xfrm>
            <a:prstGeom prst="rect">
              <a:avLst/>
            </a:prstGeom>
            <a:solidFill>
              <a:srgbClr val="CA7BEB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7"/>
            <p:cNvSpPr/>
            <p:nvPr/>
          </p:nvSpPr>
          <p:spPr>
            <a:xfrm>
              <a:off x="4524300" y="3610723"/>
              <a:ext cx="95400" cy="519000"/>
            </a:xfrm>
            <a:prstGeom prst="rect">
              <a:avLst/>
            </a:prstGeom>
            <a:solidFill>
              <a:srgbClr val="972CB4">
                <a:alpha val="743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9"/>
          <p:cNvSpPr txBox="1">
            <a:spLocks noGrp="1"/>
          </p:cNvSpPr>
          <p:nvPr>
            <p:ph type="title"/>
          </p:nvPr>
        </p:nvSpPr>
        <p:spPr>
          <a:xfrm>
            <a:off x="1052800" y="1689450"/>
            <a:ext cx="2617200" cy="8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1" name="Google Shape;101;p9"/>
          <p:cNvSpPr txBox="1">
            <a:spLocks noGrp="1"/>
          </p:cNvSpPr>
          <p:nvPr>
            <p:ph type="subTitle" idx="1"/>
          </p:nvPr>
        </p:nvSpPr>
        <p:spPr>
          <a:xfrm>
            <a:off x="1638300" y="2658650"/>
            <a:ext cx="20316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02" name="Google Shape;102;p9"/>
          <p:cNvSpPr txBox="1">
            <a:spLocks noGrp="1"/>
          </p:cNvSpPr>
          <p:nvPr>
            <p:ph type="body" idx="2"/>
          </p:nvPr>
        </p:nvSpPr>
        <p:spPr>
          <a:xfrm>
            <a:off x="4001475" y="1440000"/>
            <a:ext cx="4422600" cy="22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103" name="Google Shape;103;p9"/>
          <p:cNvGrpSpPr/>
          <p:nvPr/>
        </p:nvGrpSpPr>
        <p:grpSpPr>
          <a:xfrm>
            <a:off x="720000" y="1013625"/>
            <a:ext cx="95400" cy="3116250"/>
            <a:chOff x="4524300" y="1013625"/>
            <a:chExt cx="95400" cy="3116250"/>
          </a:xfrm>
        </p:grpSpPr>
        <p:sp>
          <p:nvSpPr>
            <p:cNvPr id="104" name="Google Shape;104;p9"/>
            <p:cNvSpPr/>
            <p:nvPr/>
          </p:nvSpPr>
          <p:spPr>
            <a:xfrm>
              <a:off x="4524300" y="1013625"/>
              <a:ext cx="95400" cy="1038300"/>
            </a:xfrm>
            <a:prstGeom prst="rect">
              <a:avLst/>
            </a:prstGeom>
            <a:solidFill>
              <a:srgbClr val="C8AEF8">
                <a:alpha val="586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9"/>
            <p:cNvSpPr/>
            <p:nvPr/>
          </p:nvSpPr>
          <p:spPr>
            <a:xfrm>
              <a:off x="4524300" y="1534125"/>
              <a:ext cx="95400" cy="1038300"/>
            </a:xfrm>
            <a:prstGeom prst="rect">
              <a:avLst/>
            </a:prstGeom>
            <a:solidFill>
              <a:srgbClr val="878FFF">
                <a:alpha val="737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9"/>
            <p:cNvSpPr/>
            <p:nvPr/>
          </p:nvSpPr>
          <p:spPr>
            <a:xfrm>
              <a:off x="4524300" y="2053275"/>
              <a:ext cx="95400" cy="1038300"/>
            </a:xfrm>
            <a:prstGeom prst="rect">
              <a:avLst/>
            </a:prstGeom>
            <a:solidFill>
              <a:srgbClr val="9154F8">
                <a:alpha val="530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9"/>
            <p:cNvSpPr/>
            <p:nvPr/>
          </p:nvSpPr>
          <p:spPr>
            <a:xfrm>
              <a:off x="4524300" y="2565875"/>
              <a:ext cx="95400" cy="1038300"/>
            </a:xfrm>
            <a:prstGeom prst="rect">
              <a:avLst/>
            </a:prstGeom>
            <a:solidFill>
              <a:srgbClr val="35C2DF">
                <a:alpha val="759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9"/>
            <p:cNvSpPr/>
            <p:nvPr/>
          </p:nvSpPr>
          <p:spPr>
            <a:xfrm>
              <a:off x="4524300" y="3091575"/>
              <a:ext cx="95400" cy="1038300"/>
            </a:xfrm>
            <a:prstGeom prst="rect">
              <a:avLst/>
            </a:prstGeom>
            <a:solidFill>
              <a:srgbClr val="CA7BEB">
                <a:alpha val="564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9"/>
            <p:cNvSpPr/>
            <p:nvPr/>
          </p:nvSpPr>
          <p:spPr>
            <a:xfrm>
              <a:off x="4524300" y="3610723"/>
              <a:ext cx="95400" cy="519000"/>
            </a:xfrm>
            <a:prstGeom prst="rect">
              <a:avLst/>
            </a:prstGeom>
            <a:solidFill>
              <a:srgbClr val="972CB4">
                <a:alpha val="743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0"/>
          <p:cNvSpPr txBox="1">
            <a:spLocks noGrp="1"/>
          </p:cNvSpPr>
          <p:nvPr>
            <p:ph type="title"/>
          </p:nvPr>
        </p:nvSpPr>
        <p:spPr>
          <a:xfrm>
            <a:off x="1552575" y="531500"/>
            <a:ext cx="4714800" cy="15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9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 txBox="1">
            <a:spLocks noGrp="1"/>
          </p:cNvSpPr>
          <p:nvPr>
            <p:ph type="title"/>
          </p:nvPr>
        </p:nvSpPr>
        <p:spPr>
          <a:xfrm>
            <a:off x="1902600" y="1512225"/>
            <a:ext cx="5338800" cy="187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9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0" name="Google Shape;130;p13"/>
          <p:cNvSpPr txBox="1">
            <a:spLocks noGrp="1"/>
          </p:cNvSpPr>
          <p:nvPr>
            <p:ph type="title" idx="2"/>
          </p:nvPr>
        </p:nvSpPr>
        <p:spPr>
          <a:xfrm>
            <a:off x="1449150" y="3334700"/>
            <a:ext cx="6245700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Raleway"/>
              <a:buNone/>
              <a:defRPr sz="2000">
                <a:latin typeface="Roboto"/>
                <a:ea typeface="Roboto"/>
                <a:cs typeface="Roboto"/>
                <a:sym typeface="Roboto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131" name="Google Shape;131;p13"/>
          <p:cNvGrpSpPr/>
          <p:nvPr/>
        </p:nvGrpSpPr>
        <p:grpSpPr>
          <a:xfrm>
            <a:off x="-77" y="3784091"/>
            <a:ext cx="2423582" cy="1357541"/>
            <a:chOff x="-77" y="3784091"/>
            <a:chExt cx="2423582" cy="1357541"/>
          </a:xfrm>
        </p:grpSpPr>
        <p:sp>
          <p:nvSpPr>
            <p:cNvPr id="132" name="Google Shape;132;p1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" name="Google Shape;137;p13"/>
          <p:cNvGrpSpPr/>
          <p:nvPr/>
        </p:nvGrpSpPr>
        <p:grpSpPr>
          <a:xfrm rot="10800000">
            <a:off x="6720423" y="-9"/>
            <a:ext cx="2423582" cy="1357541"/>
            <a:chOff x="-77" y="3784091"/>
            <a:chExt cx="2423582" cy="1357541"/>
          </a:xfrm>
        </p:grpSpPr>
        <p:sp>
          <p:nvSpPr>
            <p:cNvPr id="138" name="Google Shape;138;p1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5_1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18"/>
          <p:cNvSpPr txBox="1">
            <a:spLocks noGrp="1"/>
          </p:cNvSpPr>
          <p:nvPr>
            <p:ph type="subTitle" idx="1"/>
          </p:nvPr>
        </p:nvSpPr>
        <p:spPr>
          <a:xfrm>
            <a:off x="1842250" y="1618793"/>
            <a:ext cx="16827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37" name="Google Shape;237;p18"/>
          <p:cNvSpPr txBox="1">
            <a:spLocks noGrp="1"/>
          </p:cNvSpPr>
          <p:nvPr>
            <p:ph type="subTitle" idx="2"/>
          </p:nvPr>
        </p:nvSpPr>
        <p:spPr>
          <a:xfrm>
            <a:off x="1417550" y="1918700"/>
            <a:ext cx="2107500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32004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18"/>
          <p:cNvSpPr txBox="1">
            <a:spLocks noGrp="1"/>
          </p:cNvSpPr>
          <p:nvPr>
            <p:ph type="subTitle" idx="3"/>
          </p:nvPr>
        </p:nvSpPr>
        <p:spPr>
          <a:xfrm>
            <a:off x="1842594" y="2942429"/>
            <a:ext cx="16824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3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39" name="Google Shape;239;p18"/>
          <p:cNvSpPr txBox="1">
            <a:spLocks noGrp="1"/>
          </p:cNvSpPr>
          <p:nvPr>
            <p:ph type="subTitle" idx="4"/>
          </p:nvPr>
        </p:nvSpPr>
        <p:spPr>
          <a:xfrm>
            <a:off x="1417574" y="3242325"/>
            <a:ext cx="2107500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40812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18"/>
          <p:cNvSpPr txBox="1">
            <a:spLocks noGrp="1"/>
          </p:cNvSpPr>
          <p:nvPr>
            <p:ph type="subTitle" idx="5"/>
          </p:nvPr>
        </p:nvSpPr>
        <p:spPr>
          <a:xfrm>
            <a:off x="5618913" y="2942429"/>
            <a:ext cx="16824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4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41" name="Google Shape;241;p18"/>
          <p:cNvSpPr txBox="1">
            <a:spLocks noGrp="1"/>
          </p:cNvSpPr>
          <p:nvPr>
            <p:ph type="subTitle" idx="6"/>
          </p:nvPr>
        </p:nvSpPr>
        <p:spPr>
          <a:xfrm>
            <a:off x="5618975" y="3242325"/>
            <a:ext cx="2107500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18"/>
          <p:cNvSpPr txBox="1">
            <a:spLocks noGrp="1"/>
          </p:cNvSpPr>
          <p:nvPr>
            <p:ph type="subTitle" idx="7"/>
          </p:nvPr>
        </p:nvSpPr>
        <p:spPr>
          <a:xfrm>
            <a:off x="5618957" y="1618793"/>
            <a:ext cx="16824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Font typeface="Oswald"/>
              <a:buNone/>
              <a:defRPr sz="1800"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43" name="Google Shape;243;p18"/>
          <p:cNvSpPr txBox="1">
            <a:spLocks noGrp="1"/>
          </p:cNvSpPr>
          <p:nvPr>
            <p:ph type="subTitle" idx="8"/>
          </p:nvPr>
        </p:nvSpPr>
        <p:spPr>
          <a:xfrm>
            <a:off x="5619026" y="1918700"/>
            <a:ext cx="2107500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R="32004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44" name="Google Shape;244;p18"/>
          <p:cNvGrpSpPr/>
          <p:nvPr/>
        </p:nvGrpSpPr>
        <p:grpSpPr>
          <a:xfrm rot="-5400000" flipH="1">
            <a:off x="8346375" y="224871"/>
            <a:ext cx="1022509" cy="572747"/>
            <a:chOff x="-77" y="3784091"/>
            <a:chExt cx="2423582" cy="1357541"/>
          </a:xfrm>
        </p:grpSpPr>
        <p:sp>
          <p:nvSpPr>
            <p:cNvPr id="245" name="Google Shape;245;p18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18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18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18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18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0" name="Google Shape;250;p18"/>
          <p:cNvGrpSpPr/>
          <p:nvPr/>
        </p:nvGrpSpPr>
        <p:grpSpPr>
          <a:xfrm rot="5400000" flipH="1">
            <a:off x="-224875" y="4345871"/>
            <a:ext cx="1022509" cy="572747"/>
            <a:chOff x="-77" y="3784091"/>
            <a:chExt cx="2423582" cy="1357541"/>
          </a:xfrm>
        </p:grpSpPr>
        <p:sp>
          <p:nvSpPr>
            <p:cNvPr id="251" name="Google Shape;251;p18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8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18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18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8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Oswald"/>
              <a:buNone/>
              <a:defRPr sz="28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5" r:id="rId5"/>
    <p:sldLayoutId id="2147483656" r:id="rId6"/>
    <p:sldLayoutId id="2147483658" r:id="rId7"/>
    <p:sldLayoutId id="2147483659" r:id="rId8"/>
    <p:sldLayoutId id="2147483664" r:id="rId9"/>
    <p:sldLayoutId id="2147483666" r:id="rId10"/>
    <p:sldLayoutId id="2147483667" r:id="rId11"/>
    <p:sldLayoutId id="2147483669" r:id="rId12"/>
    <p:sldLayoutId id="214748367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EA4335"/>
          </p15:clr>
        </p15:guide>
        <p15:guide id="2" pos="2880">
          <p15:clr>
            <a:srgbClr val="EA4335"/>
          </p15:clr>
        </p15:guide>
        <p15:guide id="3" pos="454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340">
          <p15:clr>
            <a:srgbClr val="EA4335"/>
          </p15:clr>
        </p15:guide>
        <p15:guide id="6" orient="horz" pos="2878">
          <p15:clr>
            <a:srgbClr val="EA4335"/>
          </p15:clr>
        </p15:guide>
        <p15:guide id="7" pos="1667">
          <p15:clr>
            <a:srgbClr val="EA4335"/>
          </p15:clr>
        </p15:guide>
        <p15:guide id="8" pos="409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9319;p74">
            <a:extLst>
              <a:ext uri="{FF2B5EF4-FFF2-40B4-BE49-F238E27FC236}">
                <a16:creationId xmlns:a16="http://schemas.microsoft.com/office/drawing/2014/main" id="{4FDB682F-3B95-40EA-8F77-A7A50392FE2A}"/>
              </a:ext>
            </a:extLst>
          </p:cNvPr>
          <p:cNvGrpSpPr/>
          <p:nvPr/>
        </p:nvGrpSpPr>
        <p:grpSpPr>
          <a:xfrm>
            <a:off x="520412" y="614685"/>
            <a:ext cx="1378779" cy="1029323"/>
            <a:chOff x="6599718" y="2068734"/>
            <a:chExt cx="940737" cy="721067"/>
          </a:xfrm>
        </p:grpSpPr>
        <p:sp>
          <p:nvSpPr>
            <p:cNvPr id="188" name="Google Shape;9320;p74">
              <a:extLst>
                <a:ext uri="{FF2B5EF4-FFF2-40B4-BE49-F238E27FC236}">
                  <a16:creationId xmlns:a16="http://schemas.microsoft.com/office/drawing/2014/main" id="{33AD511D-1A6C-4BA2-A162-6705E62A80E9}"/>
                </a:ext>
              </a:extLst>
            </p:cNvPr>
            <p:cNvSpPr/>
            <p:nvPr/>
          </p:nvSpPr>
          <p:spPr>
            <a:xfrm>
              <a:off x="7138953" y="2569473"/>
              <a:ext cx="366935" cy="115933"/>
            </a:xfrm>
            <a:custGeom>
              <a:avLst/>
              <a:gdLst/>
              <a:ahLst/>
              <a:cxnLst/>
              <a:rect l="l" t="t" r="r" b="b"/>
              <a:pathLst>
                <a:path w="105517" h="33338" fill="none" extrusionOk="0">
                  <a:moveTo>
                    <a:pt x="8231" y="0"/>
                  </a:moveTo>
                  <a:cubicBezTo>
                    <a:pt x="6610" y="2526"/>
                    <a:pt x="5253" y="5215"/>
                    <a:pt x="4198" y="8042"/>
                  </a:cubicBezTo>
                  <a:cubicBezTo>
                    <a:pt x="3205" y="10656"/>
                    <a:pt x="2803" y="13182"/>
                    <a:pt x="2803" y="14991"/>
                  </a:cubicBezTo>
                  <a:cubicBezTo>
                    <a:pt x="2790" y="18636"/>
                    <a:pt x="2840" y="21274"/>
                    <a:pt x="1" y="23008"/>
                  </a:cubicBezTo>
                  <a:cubicBezTo>
                    <a:pt x="164" y="23549"/>
                    <a:pt x="239" y="24114"/>
                    <a:pt x="227" y="24667"/>
                  </a:cubicBezTo>
                  <a:lnTo>
                    <a:pt x="227" y="33338"/>
                  </a:lnTo>
                  <a:lnTo>
                    <a:pt x="105517" y="33338"/>
                  </a:lnTo>
                  <a:lnTo>
                    <a:pt x="105517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374F66"/>
              </a:solidFill>
              <a:prstDash val="solid"/>
              <a:miter lim="1256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321;p74">
              <a:extLst>
                <a:ext uri="{FF2B5EF4-FFF2-40B4-BE49-F238E27FC236}">
                  <a16:creationId xmlns:a16="http://schemas.microsoft.com/office/drawing/2014/main" id="{888181DE-019D-47E9-9136-B0C2C17733E3}"/>
                </a:ext>
              </a:extLst>
            </p:cNvPr>
            <p:cNvSpPr/>
            <p:nvPr/>
          </p:nvSpPr>
          <p:spPr>
            <a:xfrm>
              <a:off x="6650497" y="2579172"/>
              <a:ext cx="346397" cy="118079"/>
            </a:xfrm>
            <a:custGeom>
              <a:avLst/>
              <a:gdLst/>
              <a:ahLst/>
              <a:cxnLst/>
              <a:rect l="l" t="t" r="r" b="b"/>
              <a:pathLst>
                <a:path w="99611" h="33955" fill="none" extrusionOk="0">
                  <a:moveTo>
                    <a:pt x="99372" y="21891"/>
                  </a:moveTo>
                  <a:cubicBezTo>
                    <a:pt x="99359" y="21325"/>
                    <a:pt x="99435" y="20760"/>
                    <a:pt x="99611" y="20219"/>
                  </a:cubicBezTo>
                  <a:cubicBezTo>
                    <a:pt x="96758" y="18485"/>
                    <a:pt x="96808" y="15847"/>
                    <a:pt x="96796" y="12215"/>
                  </a:cubicBezTo>
                  <a:cubicBezTo>
                    <a:pt x="96796" y="10405"/>
                    <a:pt x="96394" y="7880"/>
                    <a:pt x="95414" y="5253"/>
                  </a:cubicBezTo>
                  <a:cubicBezTo>
                    <a:pt x="94735" y="3444"/>
                    <a:pt x="93931" y="1697"/>
                    <a:pt x="93014" y="1"/>
                  </a:cubicBezTo>
                  <a:lnTo>
                    <a:pt x="0" y="1"/>
                  </a:lnTo>
                  <a:lnTo>
                    <a:pt x="0" y="33954"/>
                  </a:lnTo>
                  <a:lnTo>
                    <a:pt x="99372" y="33954"/>
                  </a:lnTo>
                  <a:close/>
                </a:path>
              </a:pathLst>
            </a:custGeom>
            <a:noFill/>
            <a:ln w="9525" cap="flat" cmpd="sng">
              <a:solidFill>
                <a:srgbClr val="DBE3E8"/>
              </a:solidFill>
              <a:prstDash val="solid"/>
              <a:miter lim="1256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322;p74">
              <a:extLst>
                <a:ext uri="{FF2B5EF4-FFF2-40B4-BE49-F238E27FC236}">
                  <a16:creationId xmlns:a16="http://schemas.microsoft.com/office/drawing/2014/main" id="{E430C476-00D2-45ED-A16A-FB0E942C641E}"/>
                </a:ext>
              </a:extLst>
            </p:cNvPr>
            <p:cNvSpPr/>
            <p:nvPr/>
          </p:nvSpPr>
          <p:spPr>
            <a:xfrm>
              <a:off x="7236268" y="2370428"/>
              <a:ext cx="304187" cy="115978"/>
            </a:xfrm>
            <a:custGeom>
              <a:avLst/>
              <a:gdLst/>
              <a:ahLst/>
              <a:cxnLst/>
              <a:rect l="l" t="t" r="r" b="b"/>
              <a:pathLst>
                <a:path w="87473" h="33351" fill="none" extrusionOk="0">
                  <a:moveTo>
                    <a:pt x="15181" y="0"/>
                  </a:moveTo>
                  <a:cubicBezTo>
                    <a:pt x="12114" y="11913"/>
                    <a:pt x="6975" y="23210"/>
                    <a:pt x="1" y="33350"/>
                  </a:cubicBezTo>
                  <a:lnTo>
                    <a:pt x="87472" y="33350"/>
                  </a:lnTo>
                  <a:lnTo>
                    <a:pt x="87472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4F677B"/>
              </a:solidFill>
              <a:prstDash val="solid"/>
              <a:miter lim="1256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323;p74">
              <a:extLst>
                <a:ext uri="{FF2B5EF4-FFF2-40B4-BE49-F238E27FC236}">
                  <a16:creationId xmlns:a16="http://schemas.microsoft.com/office/drawing/2014/main" id="{DC6FD509-5E8D-411C-B509-FA4D19953A7E}"/>
                </a:ext>
              </a:extLst>
            </p:cNvPr>
            <p:cNvSpPr/>
            <p:nvPr/>
          </p:nvSpPr>
          <p:spPr>
            <a:xfrm>
              <a:off x="7252744" y="2161243"/>
              <a:ext cx="271454" cy="115982"/>
            </a:xfrm>
            <a:custGeom>
              <a:avLst/>
              <a:gdLst/>
              <a:ahLst/>
              <a:cxnLst/>
              <a:rect l="l" t="t" r="r" b="b"/>
              <a:pathLst>
                <a:path w="78060" h="33352" fill="none" extrusionOk="0">
                  <a:moveTo>
                    <a:pt x="0" y="1"/>
                  </a:moveTo>
                  <a:cubicBezTo>
                    <a:pt x="7288" y="9714"/>
                    <a:pt x="11762" y="21250"/>
                    <a:pt x="12918" y="33351"/>
                  </a:cubicBezTo>
                  <a:lnTo>
                    <a:pt x="78060" y="33351"/>
                  </a:lnTo>
                  <a:lnTo>
                    <a:pt x="78060" y="1"/>
                  </a:lnTo>
                  <a:close/>
                </a:path>
              </a:pathLst>
            </a:custGeom>
            <a:noFill/>
            <a:ln w="9525" cap="flat" cmpd="sng">
              <a:solidFill>
                <a:srgbClr val="B3C3CE"/>
              </a:solidFill>
              <a:prstDash val="solid"/>
              <a:miter lim="1256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324;p74">
              <a:extLst>
                <a:ext uri="{FF2B5EF4-FFF2-40B4-BE49-F238E27FC236}">
                  <a16:creationId xmlns:a16="http://schemas.microsoft.com/office/drawing/2014/main" id="{3B2B9003-A652-4B10-8DF3-9F1BC2949F7C}"/>
                </a:ext>
              </a:extLst>
            </p:cNvPr>
            <p:cNvSpPr/>
            <p:nvPr/>
          </p:nvSpPr>
          <p:spPr>
            <a:xfrm>
              <a:off x="6599718" y="2199610"/>
              <a:ext cx="260051" cy="115978"/>
            </a:xfrm>
            <a:custGeom>
              <a:avLst/>
              <a:gdLst/>
              <a:ahLst/>
              <a:cxnLst/>
              <a:rect l="l" t="t" r="r" b="b"/>
              <a:pathLst>
                <a:path w="74781" h="33351" fill="none" extrusionOk="0">
                  <a:moveTo>
                    <a:pt x="68246" y="28752"/>
                  </a:moveTo>
                  <a:cubicBezTo>
                    <a:pt x="68234" y="18800"/>
                    <a:pt x="70471" y="8973"/>
                    <a:pt x="74781" y="1"/>
                  </a:cubicBezTo>
                  <a:lnTo>
                    <a:pt x="1" y="1"/>
                  </a:lnTo>
                  <a:lnTo>
                    <a:pt x="1" y="33351"/>
                  </a:lnTo>
                  <a:lnTo>
                    <a:pt x="68397" y="33351"/>
                  </a:lnTo>
                  <a:cubicBezTo>
                    <a:pt x="68284" y="31818"/>
                    <a:pt x="68221" y="30285"/>
                    <a:pt x="68246" y="28752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8FA1AF"/>
              </a:solidFill>
              <a:prstDash val="solid"/>
              <a:miter lim="1256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325;p74">
              <a:extLst>
                <a:ext uri="{FF2B5EF4-FFF2-40B4-BE49-F238E27FC236}">
                  <a16:creationId xmlns:a16="http://schemas.microsoft.com/office/drawing/2014/main" id="{B5B56890-D38A-42A1-8673-0A47780B4C18}"/>
                </a:ext>
              </a:extLst>
            </p:cNvPr>
            <p:cNvSpPr/>
            <p:nvPr/>
          </p:nvSpPr>
          <p:spPr>
            <a:xfrm>
              <a:off x="6605967" y="2389697"/>
              <a:ext cx="307727" cy="116023"/>
            </a:xfrm>
            <a:custGeom>
              <a:avLst/>
              <a:gdLst/>
              <a:ahLst/>
              <a:cxnLst/>
              <a:rect l="l" t="t" r="r" b="b"/>
              <a:pathLst>
                <a:path w="88491" h="33364" fill="none" extrusionOk="0">
                  <a:moveTo>
                    <a:pt x="70835" y="1"/>
                  </a:moveTo>
                  <a:lnTo>
                    <a:pt x="1" y="1"/>
                  </a:lnTo>
                  <a:lnTo>
                    <a:pt x="1" y="33363"/>
                  </a:lnTo>
                  <a:lnTo>
                    <a:pt x="88490" y="33363"/>
                  </a:lnTo>
                  <a:cubicBezTo>
                    <a:pt x="80662" y="23386"/>
                    <a:pt x="74680" y="12089"/>
                    <a:pt x="70835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C9D4DC"/>
              </a:solidFill>
              <a:prstDash val="solid"/>
              <a:miter lim="1256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4" name="Google Shape;9326;p74">
              <a:extLst>
                <a:ext uri="{FF2B5EF4-FFF2-40B4-BE49-F238E27FC236}">
                  <a16:creationId xmlns:a16="http://schemas.microsoft.com/office/drawing/2014/main" id="{D5B41F42-856E-4AD1-9DDC-72F07A752710}"/>
                </a:ext>
              </a:extLst>
            </p:cNvPr>
            <p:cNvGrpSpPr/>
            <p:nvPr/>
          </p:nvGrpSpPr>
          <p:grpSpPr>
            <a:xfrm>
              <a:off x="6836957" y="2068734"/>
              <a:ext cx="461892" cy="721067"/>
              <a:chOff x="6836957" y="2068734"/>
              <a:chExt cx="461892" cy="721067"/>
            </a:xfrm>
          </p:grpSpPr>
          <p:sp>
            <p:nvSpPr>
              <p:cNvPr id="195" name="Google Shape;9327;p74">
                <a:extLst>
                  <a:ext uri="{FF2B5EF4-FFF2-40B4-BE49-F238E27FC236}">
                    <a16:creationId xmlns:a16="http://schemas.microsoft.com/office/drawing/2014/main" id="{67A45AA0-C8DB-4C09-8A5F-58C2A2457DC4}"/>
                  </a:ext>
                </a:extLst>
              </p:cNvPr>
              <p:cNvSpPr/>
              <p:nvPr/>
            </p:nvSpPr>
            <p:spPr>
              <a:xfrm>
                <a:off x="7080441" y="2287271"/>
                <a:ext cx="187336" cy="123319"/>
              </a:xfrm>
              <a:custGeom>
                <a:avLst/>
                <a:gdLst/>
                <a:ahLst/>
                <a:cxnLst/>
                <a:rect l="l" t="t" r="r" b="b"/>
                <a:pathLst>
                  <a:path w="53871" h="35462" fill="none" extrusionOk="0">
                    <a:moveTo>
                      <a:pt x="1" y="35461"/>
                    </a:moveTo>
                    <a:lnTo>
                      <a:pt x="47249" y="35461"/>
                    </a:lnTo>
                    <a:cubicBezTo>
                      <a:pt x="51018" y="26213"/>
                      <a:pt x="52665" y="18083"/>
                      <a:pt x="53368" y="12453"/>
                    </a:cubicBezTo>
                    <a:lnTo>
                      <a:pt x="53368" y="12415"/>
                    </a:lnTo>
                    <a:cubicBezTo>
                      <a:pt x="53381" y="12315"/>
                      <a:pt x="53381" y="12227"/>
                      <a:pt x="53393" y="12139"/>
                    </a:cubicBezTo>
                    <a:lnTo>
                      <a:pt x="53419" y="11950"/>
                    </a:lnTo>
                    <a:lnTo>
                      <a:pt x="53469" y="11548"/>
                    </a:lnTo>
                    <a:cubicBezTo>
                      <a:pt x="53506" y="11171"/>
                      <a:pt x="53544" y="10807"/>
                      <a:pt x="53582" y="10455"/>
                    </a:cubicBezTo>
                    <a:cubicBezTo>
                      <a:pt x="53620" y="10091"/>
                      <a:pt x="53645" y="9789"/>
                      <a:pt x="53670" y="9487"/>
                    </a:cubicBezTo>
                    <a:lnTo>
                      <a:pt x="53682" y="9362"/>
                    </a:lnTo>
                    <a:lnTo>
                      <a:pt x="53682" y="9324"/>
                    </a:lnTo>
                    <a:cubicBezTo>
                      <a:pt x="53871" y="6899"/>
                      <a:pt x="53846" y="5441"/>
                      <a:pt x="53846" y="5253"/>
                    </a:cubicBezTo>
                    <a:lnTo>
                      <a:pt x="53833" y="5077"/>
                    </a:lnTo>
                    <a:lnTo>
                      <a:pt x="53833" y="4951"/>
                    </a:lnTo>
                    <a:cubicBezTo>
                      <a:pt x="53833" y="3280"/>
                      <a:pt x="53758" y="1634"/>
                      <a:pt x="53620" y="0"/>
                    </a:cubicBezTo>
                    <a:lnTo>
                      <a:pt x="1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4F677B"/>
                </a:solidFill>
                <a:prstDash val="solid"/>
                <a:miter lim="1256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9328;p74">
                <a:extLst>
                  <a:ext uri="{FF2B5EF4-FFF2-40B4-BE49-F238E27FC236}">
                    <a16:creationId xmlns:a16="http://schemas.microsoft.com/office/drawing/2014/main" id="{F7A64926-090A-42F4-A875-1B25FCDECB8E}"/>
                  </a:ext>
                </a:extLst>
              </p:cNvPr>
              <p:cNvSpPr/>
              <p:nvPr/>
            </p:nvSpPr>
            <p:spPr>
              <a:xfrm>
                <a:off x="7080441" y="2105091"/>
                <a:ext cx="182750" cy="157141"/>
              </a:xfrm>
              <a:custGeom>
                <a:avLst/>
                <a:gdLst/>
                <a:ahLst/>
                <a:cxnLst/>
                <a:rect l="l" t="t" r="r" b="b"/>
                <a:pathLst>
                  <a:path w="52552" h="45188" fill="none" extrusionOk="0">
                    <a:moveTo>
                      <a:pt x="1" y="45188"/>
                    </a:moveTo>
                    <a:lnTo>
                      <a:pt x="52551" y="45188"/>
                    </a:lnTo>
                    <a:cubicBezTo>
                      <a:pt x="47211" y="20458"/>
                      <a:pt x="25899" y="1609"/>
                      <a:pt x="1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B3C3CE"/>
                </a:solidFill>
                <a:prstDash val="solid"/>
                <a:miter lim="1256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9329;p74">
                <a:extLst>
                  <a:ext uri="{FF2B5EF4-FFF2-40B4-BE49-F238E27FC236}">
                    <a16:creationId xmlns:a16="http://schemas.microsoft.com/office/drawing/2014/main" id="{71BFAF31-A726-4438-873E-1528FD9BF389}"/>
                  </a:ext>
                </a:extLst>
              </p:cNvPr>
              <p:cNvSpPr/>
              <p:nvPr/>
            </p:nvSpPr>
            <p:spPr>
              <a:xfrm>
                <a:off x="6872702" y="2287006"/>
                <a:ext cx="187378" cy="123364"/>
              </a:xfrm>
              <a:custGeom>
                <a:avLst/>
                <a:gdLst/>
                <a:ahLst/>
                <a:cxnLst/>
                <a:rect l="l" t="t" r="r" b="b"/>
                <a:pathLst>
                  <a:path w="53883" h="35475" fill="none" extrusionOk="0">
                    <a:moveTo>
                      <a:pt x="53883" y="1"/>
                    </a:moveTo>
                    <a:lnTo>
                      <a:pt x="239" y="1"/>
                    </a:lnTo>
                    <a:cubicBezTo>
                      <a:pt x="101" y="1634"/>
                      <a:pt x="13" y="3293"/>
                      <a:pt x="13" y="4964"/>
                    </a:cubicBezTo>
                    <a:lnTo>
                      <a:pt x="13" y="5266"/>
                    </a:lnTo>
                    <a:cubicBezTo>
                      <a:pt x="13" y="5454"/>
                      <a:pt x="0" y="6912"/>
                      <a:pt x="189" y="9312"/>
                    </a:cubicBezTo>
                    <a:lnTo>
                      <a:pt x="189" y="9375"/>
                    </a:lnTo>
                    <a:lnTo>
                      <a:pt x="189" y="9488"/>
                    </a:lnTo>
                    <a:lnTo>
                      <a:pt x="189" y="9488"/>
                    </a:lnTo>
                    <a:cubicBezTo>
                      <a:pt x="214" y="9802"/>
                      <a:pt x="252" y="10116"/>
                      <a:pt x="277" y="10443"/>
                    </a:cubicBezTo>
                    <a:cubicBezTo>
                      <a:pt x="314" y="10820"/>
                      <a:pt x="352" y="11185"/>
                      <a:pt x="390" y="11536"/>
                    </a:cubicBezTo>
                    <a:lnTo>
                      <a:pt x="440" y="11964"/>
                    </a:lnTo>
                    <a:lnTo>
                      <a:pt x="465" y="12140"/>
                    </a:lnTo>
                    <a:lnTo>
                      <a:pt x="503" y="12416"/>
                    </a:lnTo>
                    <a:lnTo>
                      <a:pt x="503" y="12466"/>
                    </a:lnTo>
                    <a:cubicBezTo>
                      <a:pt x="1194" y="18083"/>
                      <a:pt x="2840" y="26226"/>
                      <a:pt x="6610" y="35475"/>
                    </a:cubicBezTo>
                    <a:lnTo>
                      <a:pt x="53883" y="3547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C9D4DC"/>
                </a:solidFill>
                <a:prstDash val="solid"/>
                <a:miter lim="1256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9330;p74">
                <a:extLst>
                  <a:ext uri="{FF2B5EF4-FFF2-40B4-BE49-F238E27FC236}">
                    <a16:creationId xmlns:a16="http://schemas.microsoft.com/office/drawing/2014/main" id="{5D6B3D12-D8D4-4E3D-BA49-F204E265616F}"/>
                  </a:ext>
                </a:extLst>
              </p:cNvPr>
              <p:cNvSpPr/>
              <p:nvPr/>
            </p:nvSpPr>
            <p:spPr>
              <a:xfrm>
                <a:off x="6902504" y="2430686"/>
                <a:ext cx="152902" cy="185984"/>
              </a:xfrm>
              <a:custGeom>
                <a:avLst/>
                <a:gdLst/>
                <a:ahLst/>
                <a:cxnLst/>
                <a:rect l="l" t="t" r="r" b="b"/>
                <a:pathLst>
                  <a:path w="43969" h="53482" fill="none" extrusionOk="0">
                    <a:moveTo>
                      <a:pt x="43968" y="1"/>
                    </a:moveTo>
                    <a:lnTo>
                      <a:pt x="0" y="1"/>
                    </a:lnTo>
                    <a:cubicBezTo>
                      <a:pt x="4235" y="8319"/>
                      <a:pt x="10254" y="17191"/>
                      <a:pt x="18837" y="25723"/>
                    </a:cubicBezTo>
                    <a:cubicBezTo>
                      <a:pt x="24454" y="31315"/>
                      <a:pt x="28638" y="37724"/>
                      <a:pt x="31302" y="44823"/>
                    </a:cubicBezTo>
                    <a:cubicBezTo>
                      <a:pt x="31792" y="46130"/>
                      <a:pt x="32194" y="47462"/>
                      <a:pt x="32508" y="48819"/>
                    </a:cubicBezTo>
                    <a:cubicBezTo>
                      <a:pt x="33111" y="51534"/>
                      <a:pt x="35524" y="53469"/>
                      <a:pt x="38301" y="53481"/>
                    </a:cubicBezTo>
                    <a:lnTo>
                      <a:pt x="43968" y="53481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DBE3E8"/>
                </a:solidFill>
                <a:prstDash val="solid"/>
                <a:miter lim="1256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9331;p74">
                <a:extLst>
                  <a:ext uri="{FF2B5EF4-FFF2-40B4-BE49-F238E27FC236}">
                    <a16:creationId xmlns:a16="http://schemas.microsoft.com/office/drawing/2014/main" id="{71B35452-D204-4F80-A66F-7FF533B42449}"/>
                  </a:ext>
                </a:extLst>
              </p:cNvPr>
              <p:cNvSpPr/>
              <p:nvPr/>
            </p:nvSpPr>
            <p:spPr>
              <a:xfrm>
                <a:off x="6877289" y="2104831"/>
                <a:ext cx="182791" cy="157141"/>
              </a:xfrm>
              <a:custGeom>
                <a:avLst/>
                <a:gdLst/>
                <a:ahLst/>
                <a:cxnLst/>
                <a:rect l="l" t="t" r="r" b="b"/>
                <a:pathLst>
                  <a:path w="52564" h="45188" fill="none" extrusionOk="0">
                    <a:moveTo>
                      <a:pt x="52564" y="45187"/>
                    </a:moveTo>
                    <a:lnTo>
                      <a:pt x="52564" y="0"/>
                    </a:lnTo>
                    <a:cubicBezTo>
                      <a:pt x="26653" y="1621"/>
                      <a:pt x="5354" y="20470"/>
                      <a:pt x="1" y="45187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8FA1AF"/>
                </a:solidFill>
                <a:prstDash val="solid"/>
                <a:miter lim="1256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9332;p74">
                <a:extLst>
                  <a:ext uri="{FF2B5EF4-FFF2-40B4-BE49-F238E27FC236}">
                    <a16:creationId xmlns:a16="http://schemas.microsoft.com/office/drawing/2014/main" id="{6FC71872-8B8F-4C50-A905-462D4C3198BC}"/>
                  </a:ext>
                </a:extLst>
              </p:cNvPr>
              <p:cNvSpPr/>
              <p:nvPr/>
            </p:nvSpPr>
            <p:spPr>
              <a:xfrm>
                <a:off x="7080441" y="2430686"/>
                <a:ext cx="152860" cy="185938"/>
              </a:xfrm>
              <a:custGeom>
                <a:avLst/>
                <a:gdLst/>
                <a:ahLst/>
                <a:cxnLst/>
                <a:rect l="l" t="t" r="r" b="b"/>
                <a:pathLst>
                  <a:path w="43957" h="53469" fill="none" extrusionOk="0">
                    <a:moveTo>
                      <a:pt x="1" y="1"/>
                    </a:moveTo>
                    <a:lnTo>
                      <a:pt x="1" y="53469"/>
                    </a:lnTo>
                    <a:lnTo>
                      <a:pt x="5668" y="53469"/>
                    </a:lnTo>
                    <a:cubicBezTo>
                      <a:pt x="8445" y="53456"/>
                      <a:pt x="10845" y="51521"/>
                      <a:pt x="11448" y="48819"/>
                    </a:cubicBezTo>
                    <a:cubicBezTo>
                      <a:pt x="11762" y="47450"/>
                      <a:pt x="12165" y="46118"/>
                      <a:pt x="12655" y="44811"/>
                    </a:cubicBezTo>
                    <a:cubicBezTo>
                      <a:pt x="15319" y="37724"/>
                      <a:pt x="19503" y="31302"/>
                      <a:pt x="25120" y="25723"/>
                    </a:cubicBezTo>
                    <a:cubicBezTo>
                      <a:pt x="33703" y="17191"/>
                      <a:pt x="39722" y="8319"/>
                      <a:pt x="43956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rgbClr val="374F66"/>
                </a:solidFill>
                <a:prstDash val="solid"/>
                <a:miter lim="12565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01" name="Google Shape;9333;p74">
                <a:extLst>
                  <a:ext uri="{FF2B5EF4-FFF2-40B4-BE49-F238E27FC236}">
                    <a16:creationId xmlns:a16="http://schemas.microsoft.com/office/drawing/2014/main" id="{4C3BFEEF-4821-4D12-9E78-04EA0AA0D46B}"/>
                  </a:ext>
                </a:extLst>
              </p:cNvPr>
              <p:cNvGrpSpPr/>
              <p:nvPr/>
            </p:nvGrpSpPr>
            <p:grpSpPr>
              <a:xfrm>
                <a:off x="6836957" y="2068734"/>
                <a:ext cx="461892" cy="721067"/>
                <a:chOff x="6836957" y="2068734"/>
                <a:chExt cx="461892" cy="721067"/>
              </a:xfrm>
            </p:grpSpPr>
            <p:sp>
              <p:nvSpPr>
                <p:cNvPr id="202" name="Google Shape;9334;p74">
                  <a:extLst>
                    <a:ext uri="{FF2B5EF4-FFF2-40B4-BE49-F238E27FC236}">
                      <a16:creationId xmlns:a16="http://schemas.microsoft.com/office/drawing/2014/main" id="{D79751D2-DF03-48E9-874C-5C64064DD170}"/>
                    </a:ext>
                  </a:extLst>
                </p:cNvPr>
                <p:cNvSpPr/>
                <p:nvPr/>
              </p:nvSpPr>
              <p:spPr>
                <a:xfrm>
                  <a:off x="6996059" y="2711098"/>
                  <a:ext cx="143729" cy="787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331" h="22632" fill="none" extrusionOk="0">
                      <a:moveTo>
                        <a:pt x="20659" y="22632"/>
                      </a:moveTo>
                      <a:lnTo>
                        <a:pt x="20659" y="22632"/>
                      </a:lnTo>
                      <a:cubicBezTo>
                        <a:pt x="19252" y="22632"/>
                        <a:pt x="1" y="15658"/>
                        <a:pt x="1" y="5253"/>
                      </a:cubicBezTo>
                      <a:lnTo>
                        <a:pt x="1" y="0"/>
                      </a:lnTo>
                      <a:lnTo>
                        <a:pt x="41318" y="0"/>
                      </a:lnTo>
                      <a:lnTo>
                        <a:pt x="41318" y="5253"/>
                      </a:lnTo>
                      <a:cubicBezTo>
                        <a:pt x="41330" y="14125"/>
                        <a:pt x="22079" y="22632"/>
                        <a:pt x="20659" y="22632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E3E7EA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3" name="Google Shape;9335;p74">
                  <a:extLst>
                    <a:ext uri="{FF2B5EF4-FFF2-40B4-BE49-F238E27FC236}">
                      <a16:creationId xmlns:a16="http://schemas.microsoft.com/office/drawing/2014/main" id="{034AAE21-7AF2-4705-9155-9EABFEC18189}"/>
                    </a:ext>
                  </a:extLst>
                </p:cNvPr>
                <p:cNvSpPr/>
                <p:nvPr/>
              </p:nvSpPr>
              <p:spPr>
                <a:xfrm>
                  <a:off x="6996059" y="2647693"/>
                  <a:ext cx="143683" cy="8875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318" h="25522" fill="none" extrusionOk="0">
                      <a:moveTo>
                        <a:pt x="667" y="0"/>
                      </a:moveTo>
                      <a:lnTo>
                        <a:pt x="40652" y="0"/>
                      </a:lnTo>
                      <a:cubicBezTo>
                        <a:pt x="41016" y="0"/>
                        <a:pt x="41318" y="980"/>
                        <a:pt x="41318" y="2199"/>
                      </a:cubicBezTo>
                      <a:lnTo>
                        <a:pt x="41318" y="23323"/>
                      </a:lnTo>
                      <a:cubicBezTo>
                        <a:pt x="41318" y="24542"/>
                        <a:pt x="41016" y="25522"/>
                        <a:pt x="40652" y="25522"/>
                      </a:cubicBezTo>
                      <a:lnTo>
                        <a:pt x="667" y="25522"/>
                      </a:lnTo>
                      <a:cubicBezTo>
                        <a:pt x="302" y="25522"/>
                        <a:pt x="1" y="24542"/>
                        <a:pt x="1" y="23323"/>
                      </a:cubicBezTo>
                      <a:lnTo>
                        <a:pt x="1" y="2187"/>
                      </a:lnTo>
                      <a:cubicBezTo>
                        <a:pt x="1" y="980"/>
                        <a:pt x="302" y="0"/>
                        <a:pt x="667" y="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E3E7EA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4" name="Google Shape;9336;p74">
                  <a:extLst>
                    <a:ext uri="{FF2B5EF4-FFF2-40B4-BE49-F238E27FC236}">
                      <a16:creationId xmlns:a16="http://schemas.microsoft.com/office/drawing/2014/main" id="{484533F3-EFDA-45F5-A13E-1DEDE4C452DD}"/>
                    </a:ext>
                  </a:extLst>
                </p:cNvPr>
                <p:cNvSpPr/>
                <p:nvPr/>
              </p:nvSpPr>
              <p:spPr>
                <a:xfrm>
                  <a:off x="6990467" y="2723683"/>
                  <a:ext cx="154870" cy="127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35" h="3658" fill="none" extrusionOk="0">
                      <a:moveTo>
                        <a:pt x="327" y="0"/>
                      </a:moveTo>
                      <a:lnTo>
                        <a:pt x="44207" y="0"/>
                      </a:lnTo>
                      <a:cubicBezTo>
                        <a:pt x="44383" y="0"/>
                        <a:pt x="44534" y="139"/>
                        <a:pt x="44534" y="327"/>
                      </a:cubicBezTo>
                      <a:lnTo>
                        <a:pt x="44534" y="3343"/>
                      </a:lnTo>
                      <a:cubicBezTo>
                        <a:pt x="44534" y="3519"/>
                        <a:pt x="44383" y="3657"/>
                        <a:pt x="44207" y="3657"/>
                      </a:cubicBezTo>
                      <a:lnTo>
                        <a:pt x="327" y="3657"/>
                      </a:lnTo>
                      <a:cubicBezTo>
                        <a:pt x="151" y="3657"/>
                        <a:pt x="0" y="3519"/>
                        <a:pt x="0" y="3343"/>
                      </a:cubicBezTo>
                      <a:lnTo>
                        <a:pt x="0" y="327"/>
                      </a:lnTo>
                      <a:cubicBezTo>
                        <a:pt x="0" y="139"/>
                        <a:pt x="151" y="0"/>
                        <a:pt x="327" y="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EEF0F2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5" name="Google Shape;9337;p74">
                  <a:extLst>
                    <a:ext uri="{FF2B5EF4-FFF2-40B4-BE49-F238E27FC236}">
                      <a16:creationId xmlns:a16="http://schemas.microsoft.com/office/drawing/2014/main" id="{4DBFAF52-43C4-4A10-A31A-6CBC9E3657EB}"/>
                    </a:ext>
                  </a:extLst>
                </p:cNvPr>
                <p:cNvSpPr/>
                <p:nvPr/>
              </p:nvSpPr>
              <p:spPr>
                <a:xfrm>
                  <a:off x="6990467" y="2698339"/>
                  <a:ext cx="154870" cy="127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35" h="3670" fill="none" extrusionOk="0">
                      <a:moveTo>
                        <a:pt x="42700" y="3669"/>
                      </a:moveTo>
                      <a:lnTo>
                        <a:pt x="1835" y="3669"/>
                      </a:lnTo>
                      <a:cubicBezTo>
                        <a:pt x="830" y="3657"/>
                        <a:pt x="13" y="2840"/>
                        <a:pt x="0" y="1835"/>
                      </a:cubicBezTo>
                      <a:lnTo>
                        <a:pt x="0" y="1835"/>
                      </a:lnTo>
                      <a:cubicBezTo>
                        <a:pt x="13" y="817"/>
                        <a:pt x="830" y="0"/>
                        <a:pt x="1835" y="0"/>
                      </a:cubicBezTo>
                      <a:lnTo>
                        <a:pt x="42700" y="0"/>
                      </a:lnTo>
                      <a:cubicBezTo>
                        <a:pt x="43717" y="0"/>
                        <a:pt x="44534" y="817"/>
                        <a:pt x="44534" y="1835"/>
                      </a:cubicBezTo>
                      <a:lnTo>
                        <a:pt x="44534" y="1835"/>
                      </a:lnTo>
                      <a:cubicBezTo>
                        <a:pt x="44534" y="2840"/>
                        <a:pt x="43717" y="3657"/>
                        <a:pt x="42700" y="366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EEF0F2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6" name="Google Shape;9338;p74">
                  <a:extLst>
                    <a:ext uri="{FF2B5EF4-FFF2-40B4-BE49-F238E27FC236}">
                      <a16:creationId xmlns:a16="http://schemas.microsoft.com/office/drawing/2014/main" id="{0B3189EB-A2DA-4CE5-AABD-3D2CC07686CE}"/>
                    </a:ext>
                  </a:extLst>
                </p:cNvPr>
                <p:cNvSpPr/>
                <p:nvPr/>
              </p:nvSpPr>
              <p:spPr>
                <a:xfrm>
                  <a:off x="6990467" y="2647648"/>
                  <a:ext cx="154870" cy="127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35" h="3670" fill="none" extrusionOk="0">
                      <a:moveTo>
                        <a:pt x="42700" y="3670"/>
                      </a:moveTo>
                      <a:lnTo>
                        <a:pt x="1835" y="3670"/>
                      </a:lnTo>
                      <a:cubicBezTo>
                        <a:pt x="830" y="3670"/>
                        <a:pt x="13" y="2853"/>
                        <a:pt x="0" y="1835"/>
                      </a:cubicBezTo>
                      <a:lnTo>
                        <a:pt x="0" y="1835"/>
                      </a:lnTo>
                      <a:cubicBezTo>
                        <a:pt x="13" y="830"/>
                        <a:pt x="830" y="13"/>
                        <a:pt x="1835" y="1"/>
                      </a:cubicBezTo>
                      <a:lnTo>
                        <a:pt x="42700" y="1"/>
                      </a:lnTo>
                      <a:cubicBezTo>
                        <a:pt x="43717" y="13"/>
                        <a:pt x="44534" y="830"/>
                        <a:pt x="44534" y="1835"/>
                      </a:cubicBezTo>
                      <a:lnTo>
                        <a:pt x="44534" y="1835"/>
                      </a:lnTo>
                      <a:cubicBezTo>
                        <a:pt x="44534" y="2853"/>
                        <a:pt x="43717" y="3670"/>
                        <a:pt x="42700" y="367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EEF0F2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7" name="Google Shape;9339;p74">
                  <a:extLst>
                    <a:ext uri="{FF2B5EF4-FFF2-40B4-BE49-F238E27FC236}">
                      <a16:creationId xmlns:a16="http://schemas.microsoft.com/office/drawing/2014/main" id="{B032A7E0-CD73-473B-BF48-814C38A9E5D9}"/>
                    </a:ext>
                  </a:extLst>
                </p:cNvPr>
                <p:cNvSpPr/>
                <p:nvPr/>
              </p:nvSpPr>
              <p:spPr>
                <a:xfrm>
                  <a:off x="6990467" y="2672992"/>
                  <a:ext cx="154870" cy="127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535" h="3671" fill="none" extrusionOk="0">
                      <a:moveTo>
                        <a:pt x="42700" y="3670"/>
                      </a:moveTo>
                      <a:lnTo>
                        <a:pt x="1835" y="3670"/>
                      </a:lnTo>
                      <a:cubicBezTo>
                        <a:pt x="817" y="3670"/>
                        <a:pt x="0" y="2841"/>
                        <a:pt x="0" y="1836"/>
                      </a:cubicBezTo>
                      <a:lnTo>
                        <a:pt x="0" y="1836"/>
                      </a:lnTo>
                      <a:cubicBezTo>
                        <a:pt x="13" y="818"/>
                        <a:pt x="830" y="1"/>
                        <a:pt x="1835" y="1"/>
                      </a:cubicBezTo>
                      <a:lnTo>
                        <a:pt x="42700" y="1"/>
                      </a:lnTo>
                      <a:cubicBezTo>
                        <a:pt x="43717" y="1"/>
                        <a:pt x="44534" y="818"/>
                        <a:pt x="44534" y="1836"/>
                      </a:cubicBezTo>
                      <a:lnTo>
                        <a:pt x="44534" y="1836"/>
                      </a:lnTo>
                      <a:cubicBezTo>
                        <a:pt x="44534" y="2841"/>
                        <a:pt x="43717" y="3670"/>
                        <a:pt x="42700" y="3670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EEF0F2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8" name="Google Shape;9340;p74">
                  <a:extLst>
                    <a:ext uri="{FF2B5EF4-FFF2-40B4-BE49-F238E27FC236}">
                      <a16:creationId xmlns:a16="http://schemas.microsoft.com/office/drawing/2014/main" id="{39FBC4FB-E332-46FA-BB75-90EA88105AC5}"/>
                    </a:ext>
                  </a:extLst>
                </p:cNvPr>
                <p:cNvSpPr/>
                <p:nvPr/>
              </p:nvSpPr>
              <p:spPr>
                <a:xfrm>
                  <a:off x="6836957" y="2068734"/>
                  <a:ext cx="461892" cy="5897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2823" h="169592" fill="none" extrusionOk="0">
                      <a:moveTo>
                        <a:pt x="132307" y="74442"/>
                      </a:moveTo>
                      <a:cubicBezTo>
                        <a:pt x="132332" y="74278"/>
                        <a:pt x="132345" y="74127"/>
                        <a:pt x="132357" y="73977"/>
                      </a:cubicBezTo>
                      <a:cubicBezTo>
                        <a:pt x="132408" y="73562"/>
                        <a:pt x="132458" y="73135"/>
                        <a:pt x="132496" y="72720"/>
                      </a:cubicBezTo>
                      <a:cubicBezTo>
                        <a:pt x="132533" y="72343"/>
                        <a:pt x="132558" y="71991"/>
                        <a:pt x="132584" y="71639"/>
                      </a:cubicBezTo>
                      <a:cubicBezTo>
                        <a:pt x="132584" y="71577"/>
                        <a:pt x="132596" y="71501"/>
                        <a:pt x="132609" y="71438"/>
                      </a:cubicBezTo>
                      <a:cubicBezTo>
                        <a:pt x="132759" y="69754"/>
                        <a:pt x="132822" y="68071"/>
                        <a:pt x="132797" y="66387"/>
                      </a:cubicBezTo>
                      <a:cubicBezTo>
                        <a:pt x="132797" y="29719"/>
                        <a:pt x="103079" y="1"/>
                        <a:pt x="66411" y="1"/>
                      </a:cubicBezTo>
                      <a:cubicBezTo>
                        <a:pt x="29744" y="1"/>
                        <a:pt x="25" y="29719"/>
                        <a:pt x="25" y="66387"/>
                      </a:cubicBezTo>
                      <a:cubicBezTo>
                        <a:pt x="0" y="68071"/>
                        <a:pt x="63" y="69754"/>
                        <a:pt x="214" y="71438"/>
                      </a:cubicBezTo>
                      <a:cubicBezTo>
                        <a:pt x="214" y="71501"/>
                        <a:pt x="226" y="71577"/>
                        <a:pt x="239" y="71639"/>
                      </a:cubicBezTo>
                      <a:cubicBezTo>
                        <a:pt x="264" y="71991"/>
                        <a:pt x="289" y="72343"/>
                        <a:pt x="327" y="72720"/>
                      </a:cubicBezTo>
                      <a:cubicBezTo>
                        <a:pt x="365" y="73135"/>
                        <a:pt x="415" y="73562"/>
                        <a:pt x="465" y="73977"/>
                      </a:cubicBezTo>
                      <a:cubicBezTo>
                        <a:pt x="478" y="74127"/>
                        <a:pt x="490" y="74278"/>
                        <a:pt x="515" y="74442"/>
                      </a:cubicBezTo>
                      <a:cubicBezTo>
                        <a:pt x="528" y="74617"/>
                        <a:pt x="553" y="74806"/>
                        <a:pt x="578" y="74994"/>
                      </a:cubicBezTo>
                      <a:cubicBezTo>
                        <a:pt x="2187" y="87887"/>
                        <a:pt x="8306" y="113182"/>
                        <a:pt x="31390" y="136140"/>
                      </a:cubicBezTo>
                      <a:cubicBezTo>
                        <a:pt x="35926" y="140652"/>
                        <a:pt x="39545" y="146030"/>
                        <a:pt x="41782" y="152036"/>
                      </a:cubicBezTo>
                      <a:cubicBezTo>
                        <a:pt x="42775" y="154650"/>
                        <a:pt x="43164" y="157176"/>
                        <a:pt x="43177" y="158985"/>
                      </a:cubicBezTo>
                      <a:cubicBezTo>
                        <a:pt x="43202" y="166299"/>
                        <a:pt x="42976" y="169591"/>
                        <a:pt x="66411" y="169591"/>
                      </a:cubicBezTo>
                      <a:cubicBezTo>
                        <a:pt x="89834" y="169591"/>
                        <a:pt x="89621" y="166286"/>
                        <a:pt x="89646" y="158985"/>
                      </a:cubicBezTo>
                      <a:cubicBezTo>
                        <a:pt x="89646" y="157176"/>
                        <a:pt x="90048" y="154650"/>
                        <a:pt x="91041" y="152036"/>
                      </a:cubicBezTo>
                      <a:cubicBezTo>
                        <a:pt x="93277" y="146042"/>
                        <a:pt x="96896" y="140652"/>
                        <a:pt x="101433" y="136140"/>
                      </a:cubicBezTo>
                      <a:cubicBezTo>
                        <a:pt x="124516" y="113182"/>
                        <a:pt x="130636" y="87887"/>
                        <a:pt x="132244" y="74994"/>
                      </a:cubicBezTo>
                      <a:cubicBezTo>
                        <a:pt x="132269" y="74806"/>
                        <a:pt x="132295" y="74617"/>
                        <a:pt x="132307" y="74442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rgbClr val="FEFEFE"/>
                  </a:solidFill>
                  <a:prstDash val="solid"/>
                  <a:miter lim="12565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512" name="Google Shape;512;p27"/>
          <p:cNvSpPr txBox="1">
            <a:spLocks noGrp="1"/>
          </p:cNvSpPr>
          <p:nvPr>
            <p:ph type="ctrTitle"/>
          </p:nvPr>
        </p:nvSpPr>
        <p:spPr>
          <a:xfrm>
            <a:off x="375086" y="992104"/>
            <a:ext cx="3404485" cy="136141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Health Homie</a:t>
            </a:r>
            <a:endParaRPr dirty="0"/>
          </a:p>
        </p:txBody>
      </p:sp>
      <p:sp>
        <p:nvSpPr>
          <p:cNvPr id="513" name="Google Shape;513;p27"/>
          <p:cNvSpPr txBox="1">
            <a:spLocks noGrp="1"/>
          </p:cNvSpPr>
          <p:nvPr>
            <p:ph type="subTitle" idx="1"/>
          </p:nvPr>
        </p:nvSpPr>
        <p:spPr>
          <a:xfrm>
            <a:off x="416630" y="2254105"/>
            <a:ext cx="3797292" cy="7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Your personal pocket helper.</a:t>
            </a:r>
            <a:endParaRPr dirty="0"/>
          </a:p>
        </p:txBody>
      </p:sp>
      <p:sp>
        <p:nvSpPr>
          <p:cNvPr id="514" name="Google Shape;514;p27"/>
          <p:cNvSpPr/>
          <p:nvPr/>
        </p:nvSpPr>
        <p:spPr>
          <a:xfrm>
            <a:off x="5827391" y="2727835"/>
            <a:ext cx="2584558" cy="1618980"/>
          </a:xfrm>
          <a:custGeom>
            <a:avLst/>
            <a:gdLst/>
            <a:ahLst/>
            <a:cxnLst/>
            <a:rect l="l" t="t" r="r" b="b"/>
            <a:pathLst>
              <a:path w="98572" h="61746" extrusionOk="0">
                <a:moveTo>
                  <a:pt x="5705" y="1"/>
                </a:moveTo>
                <a:cubicBezTo>
                  <a:pt x="2569" y="1"/>
                  <a:pt x="1" y="2536"/>
                  <a:pt x="1" y="5672"/>
                </a:cubicBezTo>
                <a:lnTo>
                  <a:pt x="1" y="56074"/>
                </a:lnTo>
                <a:cubicBezTo>
                  <a:pt x="1" y="59210"/>
                  <a:pt x="2569" y="61745"/>
                  <a:pt x="5705" y="61745"/>
                </a:cubicBezTo>
                <a:lnTo>
                  <a:pt x="92867" y="61745"/>
                </a:lnTo>
                <a:cubicBezTo>
                  <a:pt x="96003" y="61745"/>
                  <a:pt x="98571" y="59210"/>
                  <a:pt x="98571" y="56074"/>
                </a:cubicBezTo>
                <a:lnTo>
                  <a:pt x="98571" y="5672"/>
                </a:lnTo>
                <a:cubicBezTo>
                  <a:pt x="98571" y="2536"/>
                  <a:pt x="96003" y="1"/>
                  <a:pt x="92867" y="1"/>
                </a:cubicBezTo>
                <a:close/>
              </a:path>
            </a:pathLst>
          </a:custGeom>
          <a:solidFill>
            <a:srgbClr val="D0DD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7"/>
          <p:cNvSpPr/>
          <p:nvPr/>
        </p:nvSpPr>
        <p:spPr>
          <a:xfrm>
            <a:off x="6036442" y="2901883"/>
            <a:ext cx="2166454" cy="938519"/>
          </a:xfrm>
          <a:custGeom>
            <a:avLst/>
            <a:gdLst/>
            <a:ahLst/>
            <a:cxnLst/>
            <a:rect l="l" t="t" r="r" b="b"/>
            <a:pathLst>
              <a:path w="82626" h="35794" extrusionOk="0">
                <a:moveTo>
                  <a:pt x="2002" y="1"/>
                </a:moveTo>
                <a:cubicBezTo>
                  <a:pt x="901" y="1"/>
                  <a:pt x="0" y="868"/>
                  <a:pt x="0" y="2002"/>
                </a:cubicBezTo>
                <a:lnTo>
                  <a:pt x="0" y="33792"/>
                </a:lnTo>
                <a:cubicBezTo>
                  <a:pt x="0" y="34893"/>
                  <a:pt x="901" y="35793"/>
                  <a:pt x="2002" y="35793"/>
                </a:cubicBezTo>
                <a:lnTo>
                  <a:pt x="80624" y="35793"/>
                </a:lnTo>
                <a:cubicBezTo>
                  <a:pt x="81725" y="35793"/>
                  <a:pt x="82626" y="34893"/>
                  <a:pt x="82626" y="33792"/>
                </a:cubicBezTo>
                <a:lnTo>
                  <a:pt x="82626" y="2002"/>
                </a:lnTo>
                <a:cubicBezTo>
                  <a:pt x="82626" y="868"/>
                  <a:pt x="81725" y="1"/>
                  <a:pt x="80624" y="1"/>
                </a:cubicBezTo>
                <a:close/>
              </a:path>
            </a:pathLst>
          </a:custGeom>
          <a:solidFill>
            <a:srgbClr val="BEC0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7"/>
          <p:cNvSpPr/>
          <p:nvPr/>
        </p:nvSpPr>
        <p:spPr>
          <a:xfrm>
            <a:off x="6804345" y="3515875"/>
            <a:ext cx="125987" cy="13162"/>
          </a:xfrm>
          <a:custGeom>
            <a:avLst/>
            <a:gdLst/>
            <a:ahLst/>
            <a:cxnLst/>
            <a:rect l="l" t="t" r="r" b="b"/>
            <a:pathLst>
              <a:path w="4805" h="502" extrusionOk="0">
                <a:moveTo>
                  <a:pt x="401" y="1"/>
                </a:moveTo>
                <a:cubicBezTo>
                  <a:pt x="168" y="1"/>
                  <a:pt x="1" y="168"/>
                  <a:pt x="1" y="401"/>
                </a:cubicBezTo>
                <a:lnTo>
                  <a:pt x="1" y="501"/>
                </a:lnTo>
                <a:cubicBezTo>
                  <a:pt x="1" y="268"/>
                  <a:pt x="168" y="67"/>
                  <a:pt x="401" y="67"/>
                </a:cubicBezTo>
                <a:lnTo>
                  <a:pt x="4404" y="67"/>
                </a:lnTo>
                <a:cubicBezTo>
                  <a:pt x="4637" y="67"/>
                  <a:pt x="4804" y="268"/>
                  <a:pt x="4804" y="501"/>
                </a:cubicBezTo>
                <a:lnTo>
                  <a:pt x="4804" y="401"/>
                </a:lnTo>
                <a:cubicBezTo>
                  <a:pt x="4804" y="168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7"/>
          <p:cNvSpPr/>
          <p:nvPr/>
        </p:nvSpPr>
        <p:spPr>
          <a:xfrm>
            <a:off x="6804345" y="3204513"/>
            <a:ext cx="125987" cy="13136"/>
          </a:xfrm>
          <a:custGeom>
            <a:avLst/>
            <a:gdLst/>
            <a:ahLst/>
            <a:cxnLst/>
            <a:rect l="l" t="t" r="r" b="b"/>
            <a:pathLst>
              <a:path w="4805" h="501" extrusionOk="0">
                <a:moveTo>
                  <a:pt x="401" y="1"/>
                </a:moveTo>
                <a:cubicBezTo>
                  <a:pt x="168" y="1"/>
                  <a:pt x="1" y="201"/>
                  <a:pt x="1" y="401"/>
                </a:cubicBezTo>
                <a:lnTo>
                  <a:pt x="1" y="501"/>
                </a:lnTo>
                <a:cubicBezTo>
                  <a:pt x="1" y="267"/>
                  <a:pt x="168" y="67"/>
                  <a:pt x="401" y="67"/>
                </a:cubicBezTo>
                <a:lnTo>
                  <a:pt x="4404" y="67"/>
                </a:lnTo>
                <a:cubicBezTo>
                  <a:pt x="4637" y="67"/>
                  <a:pt x="4804" y="267"/>
                  <a:pt x="4804" y="501"/>
                </a:cubicBezTo>
                <a:lnTo>
                  <a:pt x="4804" y="401"/>
                </a:lnTo>
                <a:cubicBezTo>
                  <a:pt x="4804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8" name="Google Shape;518;p27"/>
          <p:cNvSpPr/>
          <p:nvPr/>
        </p:nvSpPr>
        <p:spPr>
          <a:xfrm>
            <a:off x="6804345" y="3061064"/>
            <a:ext cx="125987" cy="13162"/>
          </a:xfrm>
          <a:custGeom>
            <a:avLst/>
            <a:gdLst/>
            <a:ahLst/>
            <a:cxnLst/>
            <a:rect l="l" t="t" r="r" b="b"/>
            <a:pathLst>
              <a:path w="4805" h="502" extrusionOk="0">
                <a:moveTo>
                  <a:pt x="401" y="1"/>
                </a:moveTo>
                <a:cubicBezTo>
                  <a:pt x="168" y="1"/>
                  <a:pt x="1" y="201"/>
                  <a:pt x="1" y="435"/>
                </a:cubicBezTo>
                <a:lnTo>
                  <a:pt x="1" y="501"/>
                </a:lnTo>
                <a:cubicBezTo>
                  <a:pt x="1" y="268"/>
                  <a:pt x="168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04" y="268"/>
                  <a:pt x="4804" y="501"/>
                </a:cubicBezTo>
                <a:lnTo>
                  <a:pt x="4804" y="435"/>
                </a:lnTo>
                <a:cubicBezTo>
                  <a:pt x="4804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27"/>
          <p:cNvSpPr/>
          <p:nvPr/>
        </p:nvSpPr>
        <p:spPr>
          <a:xfrm>
            <a:off x="6804345" y="3360207"/>
            <a:ext cx="125987" cy="12271"/>
          </a:xfrm>
          <a:custGeom>
            <a:avLst/>
            <a:gdLst/>
            <a:ahLst/>
            <a:cxnLst/>
            <a:rect l="l" t="t" r="r" b="b"/>
            <a:pathLst>
              <a:path w="4805" h="468" extrusionOk="0">
                <a:moveTo>
                  <a:pt x="401" y="0"/>
                </a:moveTo>
                <a:cubicBezTo>
                  <a:pt x="168" y="0"/>
                  <a:pt x="1" y="167"/>
                  <a:pt x="1" y="400"/>
                </a:cubicBezTo>
                <a:lnTo>
                  <a:pt x="1" y="467"/>
                </a:lnTo>
                <a:cubicBezTo>
                  <a:pt x="1" y="267"/>
                  <a:pt x="168" y="67"/>
                  <a:pt x="401" y="67"/>
                </a:cubicBezTo>
                <a:lnTo>
                  <a:pt x="4404" y="67"/>
                </a:lnTo>
                <a:cubicBezTo>
                  <a:pt x="4637" y="67"/>
                  <a:pt x="4804" y="267"/>
                  <a:pt x="4804" y="467"/>
                </a:cubicBezTo>
                <a:lnTo>
                  <a:pt x="4804" y="400"/>
                </a:lnTo>
                <a:cubicBezTo>
                  <a:pt x="4804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0" name="Google Shape;520;p27"/>
          <p:cNvSpPr/>
          <p:nvPr/>
        </p:nvSpPr>
        <p:spPr>
          <a:xfrm>
            <a:off x="6288337" y="3360207"/>
            <a:ext cx="126826" cy="13136"/>
          </a:xfrm>
          <a:custGeom>
            <a:avLst/>
            <a:gdLst/>
            <a:ahLst/>
            <a:cxnLst/>
            <a:rect l="l" t="t" r="r" b="b"/>
            <a:pathLst>
              <a:path w="4837" h="501" extrusionOk="0">
                <a:moveTo>
                  <a:pt x="400" y="0"/>
                </a:moveTo>
                <a:cubicBezTo>
                  <a:pt x="167" y="0"/>
                  <a:pt x="0" y="167"/>
                  <a:pt x="0" y="400"/>
                </a:cubicBezTo>
                <a:lnTo>
                  <a:pt x="0" y="500"/>
                </a:lnTo>
                <a:cubicBezTo>
                  <a:pt x="0" y="267"/>
                  <a:pt x="167" y="67"/>
                  <a:pt x="400" y="67"/>
                </a:cubicBezTo>
                <a:lnTo>
                  <a:pt x="4403" y="67"/>
                </a:lnTo>
                <a:cubicBezTo>
                  <a:pt x="4637" y="67"/>
                  <a:pt x="4837" y="267"/>
                  <a:pt x="4837" y="500"/>
                </a:cubicBezTo>
                <a:lnTo>
                  <a:pt x="4837" y="400"/>
                </a:lnTo>
                <a:cubicBezTo>
                  <a:pt x="4837" y="167"/>
                  <a:pt x="4637" y="0"/>
                  <a:pt x="4403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27"/>
          <p:cNvSpPr/>
          <p:nvPr/>
        </p:nvSpPr>
        <p:spPr>
          <a:xfrm>
            <a:off x="6804345" y="2967485"/>
            <a:ext cx="125987" cy="13162"/>
          </a:xfrm>
          <a:custGeom>
            <a:avLst/>
            <a:gdLst/>
            <a:ahLst/>
            <a:cxnLst/>
            <a:rect l="l" t="t" r="r" b="b"/>
            <a:pathLst>
              <a:path w="4805" h="502" extrusionOk="0">
                <a:moveTo>
                  <a:pt x="401" y="1"/>
                </a:moveTo>
                <a:cubicBezTo>
                  <a:pt x="168" y="1"/>
                  <a:pt x="1" y="201"/>
                  <a:pt x="1" y="434"/>
                </a:cubicBezTo>
                <a:lnTo>
                  <a:pt x="1" y="501"/>
                </a:lnTo>
                <a:cubicBezTo>
                  <a:pt x="1" y="268"/>
                  <a:pt x="168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04" y="268"/>
                  <a:pt x="4804" y="501"/>
                </a:cubicBezTo>
                <a:lnTo>
                  <a:pt x="4804" y="434"/>
                </a:lnTo>
                <a:cubicBezTo>
                  <a:pt x="4804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27"/>
          <p:cNvSpPr/>
          <p:nvPr/>
        </p:nvSpPr>
        <p:spPr>
          <a:xfrm>
            <a:off x="6288337" y="3061064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00" y="1"/>
                </a:moveTo>
                <a:cubicBezTo>
                  <a:pt x="167" y="1"/>
                  <a:pt x="0" y="201"/>
                  <a:pt x="0" y="435"/>
                </a:cubicBezTo>
                <a:lnTo>
                  <a:pt x="0" y="501"/>
                </a:lnTo>
                <a:cubicBezTo>
                  <a:pt x="0" y="268"/>
                  <a:pt x="167" y="101"/>
                  <a:pt x="400" y="101"/>
                </a:cubicBezTo>
                <a:lnTo>
                  <a:pt x="4403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37" y="1"/>
                  <a:pt x="4403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" name="Google Shape;523;p27"/>
          <p:cNvSpPr/>
          <p:nvPr/>
        </p:nvSpPr>
        <p:spPr>
          <a:xfrm>
            <a:off x="6116020" y="3204513"/>
            <a:ext cx="299144" cy="13136"/>
          </a:xfrm>
          <a:custGeom>
            <a:avLst/>
            <a:gdLst/>
            <a:ahLst/>
            <a:cxnLst/>
            <a:rect l="l" t="t" r="r" b="b"/>
            <a:pathLst>
              <a:path w="11409" h="501" extrusionOk="0">
                <a:moveTo>
                  <a:pt x="434" y="1"/>
                </a:moveTo>
                <a:cubicBezTo>
                  <a:pt x="201" y="1"/>
                  <a:pt x="1" y="167"/>
                  <a:pt x="1" y="401"/>
                </a:cubicBezTo>
                <a:lnTo>
                  <a:pt x="1" y="501"/>
                </a:lnTo>
                <a:cubicBezTo>
                  <a:pt x="1" y="267"/>
                  <a:pt x="201" y="67"/>
                  <a:pt x="434" y="67"/>
                </a:cubicBezTo>
                <a:lnTo>
                  <a:pt x="10975" y="67"/>
                </a:lnTo>
                <a:cubicBezTo>
                  <a:pt x="11209" y="67"/>
                  <a:pt x="11409" y="267"/>
                  <a:pt x="11409" y="501"/>
                </a:cubicBezTo>
                <a:lnTo>
                  <a:pt x="11409" y="401"/>
                </a:lnTo>
                <a:cubicBezTo>
                  <a:pt x="11409" y="167"/>
                  <a:pt x="11209" y="1"/>
                  <a:pt x="10975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4" name="Google Shape;524;p27"/>
          <p:cNvSpPr/>
          <p:nvPr/>
        </p:nvSpPr>
        <p:spPr>
          <a:xfrm>
            <a:off x="6288337" y="3671568"/>
            <a:ext cx="126826" cy="13136"/>
          </a:xfrm>
          <a:custGeom>
            <a:avLst/>
            <a:gdLst/>
            <a:ahLst/>
            <a:cxnLst/>
            <a:rect l="l" t="t" r="r" b="b"/>
            <a:pathLst>
              <a:path w="4837" h="501" extrusionOk="0">
                <a:moveTo>
                  <a:pt x="400" y="0"/>
                </a:moveTo>
                <a:cubicBezTo>
                  <a:pt x="167" y="0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167" y="67"/>
                  <a:pt x="400" y="67"/>
                </a:cubicBezTo>
                <a:lnTo>
                  <a:pt x="4403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37" y="0"/>
                  <a:pt x="4403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27"/>
          <p:cNvSpPr/>
          <p:nvPr/>
        </p:nvSpPr>
        <p:spPr>
          <a:xfrm>
            <a:off x="6288337" y="3515875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00" y="1"/>
                </a:moveTo>
                <a:cubicBezTo>
                  <a:pt x="167" y="1"/>
                  <a:pt x="0" y="168"/>
                  <a:pt x="0" y="401"/>
                </a:cubicBezTo>
                <a:lnTo>
                  <a:pt x="0" y="501"/>
                </a:lnTo>
                <a:cubicBezTo>
                  <a:pt x="0" y="268"/>
                  <a:pt x="167" y="67"/>
                  <a:pt x="400" y="67"/>
                </a:cubicBezTo>
                <a:lnTo>
                  <a:pt x="4403" y="67"/>
                </a:lnTo>
                <a:cubicBezTo>
                  <a:pt x="4637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37" y="1"/>
                  <a:pt x="4403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27"/>
          <p:cNvSpPr/>
          <p:nvPr/>
        </p:nvSpPr>
        <p:spPr>
          <a:xfrm>
            <a:off x="6288337" y="2967485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00" y="1"/>
                </a:moveTo>
                <a:cubicBezTo>
                  <a:pt x="167" y="1"/>
                  <a:pt x="0" y="201"/>
                  <a:pt x="0" y="434"/>
                </a:cubicBezTo>
                <a:lnTo>
                  <a:pt x="0" y="501"/>
                </a:lnTo>
                <a:cubicBezTo>
                  <a:pt x="0" y="268"/>
                  <a:pt x="167" y="101"/>
                  <a:pt x="400" y="101"/>
                </a:cubicBezTo>
                <a:lnTo>
                  <a:pt x="4403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4"/>
                </a:lnTo>
                <a:cubicBezTo>
                  <a:pt x="4837" y="201"/>
                  <a:pt x="4637" y="1"/>
                  <a:pt x="4403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27"/>
          <p:cNvSpPr/>
          <p:nvPr/>
        </p:nvSpPr>
        <p:spPr>
          <a:xfrm>
            <a:off x="7147196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201"/>
                  <a:pt x="1" y="434"/>
                </a:cubicBezTo>
                <a:lnTo>
                  <a:pt x="1" y="501"/>
                </a:lnTo>
                <a:cubicBezTo>
                  <a:pt x="34" y="268"/>
                  <a:pt x="201" y="101"/>
                  <a:pt x="434" y="101"/>
                </a:cubicBezTo>
                <a:lnTo>
                  <a:pt x="4437" y="101"/>
                </a:lnTo>
                <a:cubicBezTo>
                  <a:pt x="4671" y="101"/>
                  <a:pt x="4838" y="268"/>
                  <a:pt x="4838" y="501"/>
                </a:cubicBezTo>
                <a:lnTo>
                  <a:pt x="4838" y="434"/>
                </a:lnTo>
                <a:cubicBezTo>
                  <a:pt x="4838" y="201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7"/>
          <p:cNvSpPr/>
          <p:nvPr/>
        </p:nvSpPr>
        <p:spPr>
          <a:xfrm>
            <a:off x="7147196" y="3061064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201"/>
                  <a:pt x="1" y="435"/>
                </a:cubicBezTo>
                <a:lnTo>
                  <a:pt x="1" y="501"/>
                </a:lnTo>
                <a:cubicBezTo>
                  <a:pt x="34" y="268"/>
                  <a:pt x="201" y="101"/>
                  <a:pt x="434" y="101"/>
                </a:cubicBezTo>
                <a:lnTo>
                  <a:pt x="4437" y="101"/>
                </a:lnTo>
                <a:cubicBezTo>
                  <a:pt x="4671" y="101"/>
                  <a:pt x="4838" y="268"/>
                  <a:pt x="4838" y="501"/>
                </a:cubicBezTo>
                <a:lnTo>
                  <a:pt x="4838" y="435"/>
                </a:lnTo>
                <a:cubicBezTo>
                  <a:pt x="4838" y="201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27"/>
          <p:cNvSpPr/>
          <p:nvPr/>
        </p:nvSpPr>
        <p:spPr>
          <a:xfrm>
            <a:off x="7147196" y="3204513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1"/>
                </a:moveTo>
                <a:cubicBezTo>
                  <a:pt x="201" y="1"/>
                  <a:pt x="1" y="201"/>
                  <a:pt x="1" y="401"/>
                </a:cubicBezTo>
                <a:lnTo>
                  <a:pt x="1" y="501"/>
                </a:lnTo>
                <a:cubicBezTo>
                  <a:pt x="34" y="267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8" y="267"/>
                  <a:pt x="4838" y="501"/>
                </a:cubicBezTo>
                <a:lnTo>
                  <a:pt x="4838" y="401"/>
                </a:lnTo>
                <a:cubicBezTo>
                  <a:pt x="4838" y="201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27"/>
          <p:cNvSpPr/>
          <p:nvPr/>
        </p:nvSpPr>
        <p:spPr>
          <a:xfrm>
            <a:off x="6975771" y="3061064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201"/>
                  <a:pt x="1" y="435"/>
                </a:cubicBezTo>
                <a:lnTo>
                  <a:pt x="1" y="501"/>
                </a:lnTo>
                <a:cubicBezTo>
                  <a:pt x="1" y="268"/>
                  <a:pt x="201" y="101"/>
                  <a:pt x="434" y="101"/>
                </a:cubicBezTo>
                <a:lnTo>
                  <a:pt x="4404" y="101"/>
                </a:lnTo>
                <a:cubicBezTo>
                  <a:pt x="4637" y="101"/>
                  <a:pt x="4838" y="268"/>
                  <a:pt x="4838" y="501"/>
                </a:cubicBezTo>
                <a:lnTo>
                  <a:pt x="4838" y="435"/>
                </a:lnTo>
                <a:cubicBezTo>
                  <a:pt x="4838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27"/>
          <p:cNvSpPr/>
          <p:nvPr/>
        </p:nvSpPr>
        <p:spPr>
          <a:xfrm>
            <a:off x="6975771" y="3204513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1"/>
                </a:moveTo>
                <a:cubicBezTo>
                  <a:pt x="201" y="1"/>
                  <a:pt x="1" y="201"/>
                  <a:pt x="1" y="401"/>
                </a:cubicBezTo>
                <a:lnTo>
                  <a:pt x="1" y="501"/>
                </a:lnTo>
                <a:cubicBezTo>
                  <a:pt x="1" y="267"/>
                  <a:pt x="201" y="67"/>
                  <a:pt x="434" y="67"/>
                </a:cubicBezTo>
                <a:lnTo>
                  <a:pt x="4404" y="67"/>
                </a:lnTo>
                <a:cubicBezTo>
                  <a:pt x="4637" y="67"/>
                  <a:pt x="4838" y="267"/>
                  <a:pt x="4838" y="501"/>
                </a:cubicBezTo>
                <a:lnTo>
                  <a:pt x="4838" y="401"/>
                </a:lnTo>
                <a:cubicBezTo>
                  <a:pt x="4838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27"/>
          <p:cNvSpPr/>
          <p:nvPr/>
        </p:nvSpPr>
        <p:spPr>
          <a:xfrm>
            <a:off x="6975771" y="3360207"/>
            <a:ext cx="126852" cy="12271"/>
          </a:xfrm>
          <a:custGeom>
            <a:avLst/>
            <a:gdLst/>
            <a:ahLst/>
            <a:cxnLst/>
            <a:rect l="l" t="t" r="r" b="b"/>
            <a:pathLst>
              <a:path w="4838" h="468" extrusionOk="0">
                <a:moveTo>
                  <a:pt x="434" y="0"/>
                </a:moveTo>
                <a:cubicBezTo>
                  <a:pt x="201" y="0"/>
                  <a:pt x="1" y="167"/>
                  <a:pt x="1" y="400"/>
                </a:cubicBezTo>
                <a:lnTo>
                  <a:pt x="1" y="467"/>
                </a:lnTo>
                <a:cubicBezTo>
                  <a:pt x="1" y="267"/>
                  <a:pt x="201" y="67"/>
                  <a:pt x="434" y="67"/>
                </a:cubicBezTo>
                <a:lnTo>
                  <a:pt x="4404" y="67"/>
                </a:lnTo>
                <a:cubicBezTo>
                  <a:pt x="4637" y="67"/>
                  <a:pt x="4838" y="267"/>
                  <a:pt x="4838" y="467"/>
                </a:cubicBezTo>
                <a:lnTo>
                  <a:pt x="4838" y="400"/>
                </a:lnTo>
                <a:cubicBezTo>
                  <a:pt x="4838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27"/>
          <p:cNvSpPr/>
          <p:nvPr/>
        </p:nvSpPr>
        <p:spPr>
          <a:xfrm>
            <a:off x="7147196" y="3360207"/>
            <a:ext cx="126852" cy="12271"/>
          </a:xfrm>
          <a:custGeom>
            <a:avLst/>
            <a:gdLst/>
            <a:ahLst/>
            <a:cxnLst/>
            <a:rect l="l" t="t" r="r" b="b"/>
            <a:pathLst>
              <a:path w="4838" h="468" extrusionOk="0">
                <a:moveTo>
                  <a:pt x="434" y="0"/>
                </a:moveTo>
                <a:cubicBezTo>
                  <a:pt x="201" y="0"/>
                  <a:pt x="1" y="167"/>
                  <a:pt x="1" y="400"/>
                </a:cubicBezTo>
                <a:lnTo>
                  <a:pt x="1" y="467"/>
                </a:lnTo>
                <a:cubicBezTo>
                  <a:pt x="34" y="267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8" y="267"/>
                  <a:pt x="4838" y="467"/>
                </a:cubicBezTo>
                <a:lnTo>
                  <a:pt x="4838" y="400"/>
                </a:lnTo>
                <a:cubicBezTo>
                  <a:pt x="4838" y="167"/>
                  <a:pt x="4671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27"/>
          <p:cNvSpPr/>
          <p:nvPr/>
        </p:nvSpPr>
        <p:spPr>
          <a:xfrm>
            <a:off x="6975771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168"/>
                  <a:pt x="1" y="401"/>
                </a:cubicBezTo>
                <a:lnTo>
                  <a:pt x="1" y="501"/>
                </a:lnTo>
                <a:cubicBezTo>
                  <a:pt x="1" y="268"/>
                  <a:pt x="201" y="67"/>
                  <a:pt x="434" y="67"/>
                </a:cubicBezTo>
                <a:lnTo>
                  <a:pt x="4404" y="67"/>
                </a:lnTo>
                <a:cubicBezTo>
                  <a:pt x="4637" y="67"/>
                  <a:pt x="4838" y="268"/>
                  <a:pt x="4838" y="501"/>
                </a:cubicBezTo>
                <a:lnTo>
                  <a:pt x="4838" y="401"/>
                </a:lnTo>
                <a:cubicBezTo>
                  <a:pt x="4838" y="168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27"/>
          <p:cNvSpPr/>
          <p:nvPr/>
        </p:nvSpPr>
        <p:spPr>
          <a:xfrm>
            <a:off x="6975771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201"/>
                  <a:pt x="1" y="434"/>
                </a:cubicBezTo>
                <a:lnTo>
                  <a:pt x="1" y="501"/>
                </a:lnTo>
                <a:cubicBezTo>
                  <a:pt x="1" y="268"/>
                  <a:pt x="201" y="101"/>
                  <a:pt x="434" y="101"/>
                </a:cubicBezTo>
                <a:lnTo>
                  <a:pt x="4404" y="101"/>
                </a:lnTo>
                <a:cubicBezTo>
                  <a:pt x="4637" y="101"/>
                  <a:pt x="4838" y="268"/>
                  <a:pt x="4838" y="501"/>
                </a:cubicBezTo>
                <a:lnTo>
                  <a:pt x="4838" y="434"/>
                </a:lnTo>
                <a:cubicBezTo>
                  <a:pt x="4838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27"/>
          <p:cNvSpPr/>
          <p:nvPr/>
        </p:nvSpPr>
        <p:spPr>
          <a:xfrm>
            <a:off x="7147196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168"/>
                  <a:pt x="1" y="401"/>
                </a:cubicBezTo>
                <a:lnTo>
                  <a:pt x="1" y="501"/>
                </a:lnTo>
                <a:cubicBezTo>
                  <a:pt x="34" y="268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8" y="268"/>
                  <a:pt x="4838" y="501"/>
                </a:cubicBezTo>
                <a:lnTo>
                  <a:pt x="4838" y="401"/>
                </a:lnTo>
                <a:cubicBezTo>
                  <a:pt x="4838" y="168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27"/>
          <p:cNvSpPr/>
          <p:nvPr/>
        </p:nvSpPr>
        <p:spPr>
          <a:xfrm>
            <a:off x="6804345" y="3671568"/>
            <a:ext cx="814315" cy="13136"/>
          </a:xfrm>
          <a:custGeom>
            <a:avLst/>
            <a:gdLst/>
            <a:ahLst/>
            <a:cxnLst/>
            <a:rect l="l" t="t" r="r" b="b"/>
            <a:pathLst>
              <a:path w="31057" h="501" extrusionOk="0">
                <a:moveTo>
                  <a:pt x="401" y="0"/>
                </a:moveTo>
                <a:cubicBezTo>
                  <a:pt x="168" y="0"/>
                  <a:pt x="1" y="167"/>
                  <a:pt x="1" y="401"/>
                </a:cubicBezTo>
                <a:lnTo>
                  <a:pt x="1" y="501"/>
                </a:lnTo>
                <a:cubicBezTo>
                  <a:pt x="1" y="267"/>
                  <a:pt x="168" y="67"/>
                  <a:pt x="401" y="67"/>
                </a:cubicBezTo>
                <a:lnTo>
                  <a:pt x="30623" y="67"/>
                </a:lnTo>
                <a:cubicBezTo>
                  <a:pt x="30856" y="67"/>
                  <a:pt x="31056" y="267"/>
                  <a:pt x="31056" y="501"/>
                </a:cubicBezTo>
                <a:lnTo>
                  <a:pt x="31056" y="401"/>
                </a:lnTo>
                <a:cubicBezTo>
                  <a:pt x="31056" y="167"/>
                  <a:pt x="30856" y="0"/>
                  <a:pt x="30623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27"/>
          <p:cNvSpPr/>
          <p:nvPr/>
        </p:nvSpPr>
        <p:spPr>
          <a:xfrm>
            <a:off x="6632054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201" y="1"/>
                  <a:pt x="0" y="168"/>
                  <a:pt x="0" y="401"/>
                </a:cubicBezTo>
                <a:lnTo>
                  <a:pt x="0" y="501"/>
                </a:lnTo>
                <a:cubicBezTo>
                  <a:pt x="0" y="268"/>
                  <a:pt x="201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27"/>
          <p:cNvSpPr/>
          <p:nvPr/>
        </p:nvSpPr>
        <p:spPr>
          <a:xfrm>
            <a:off x="6459763" y="2967485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34" y="1"/>
                </a:moveTo>
                <a:cubicBezTo>
                  <a:pt x="200" y="1"/>
                  <a:pt x="0" y="201"/>
                  <a:pt x="0" y="434"/>
                </a:cubicBezTo>
                <a:lnTo>
                  <a:pt x="0" y="501"/>
                </a:lnTo>
                <a:cubicBezTo>
                  <a:pt x="0" y="268"/>
                  <a:pt x="200" y="101"/>
                  <a:pt x="434" y="101"/>
                </a:cubicBezTo>
                <a:lnTo>
                  <a:pt x="4437" y="101"/>
                </a:lnTo>
                <a:cubicBezTo>
                  <a:pt x="4670" y="101"/>
                  <a:pt x="4837" y="268"/>
                  <a:pt x="4837" y="501"/>
                </a:cubicBezTo>
                <a:lnTo>
                  <a:pt x="4837" y="434"/>
                </a:lnTo>
                <a:cubicBezTo>
                  <a:pt x="4837" y="201"/>
                  <a:pt x="4670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27"/>
          <p:cNvSpPr/>
          <p:nvPr/>
        </p:nvSpPr>
        <p:spPr>
          <a:xfrm>
            <a:off x="6632054" y="3671568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0"/>
                </a:moveTo>
                <a:cubicBezTo>
                  <a:pt x="201" y="0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201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27"/>
          <p:cNvSpPr/>
          <p:nvPr/>
        </p:nvSpPr>
        <p:spPr>
          <a:xfrm>
            <a:off x="6459763" y="3671568"/>
            <a:ext cx="126826" cy="13136"/>
          </a:xfrm>
          <a:custGeom>
            <a:avLst/>
            <a:gdLst/>
            <a:ahLst/>
            <a:cxnLst/>
            <a:rect l="l" t="t" r="r" b="b"/>
            <a:pathLst>
              <a:path w="4837" h="501" extrusionOk="0">
                <a:moveTo>
                  <a:pt x="434" y="0"/>
                </a:moveTo>
                <a:cubicBezTo>
                  <a:pt x="200" y="0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200" y="67"/>
                  <a:pt x="434" y="67"/>
                </a:cubicBezTo>
                <a:lnTo>
                  <a:pt x="4437" y="67"/>
                </a:lnTo>
                <a:cubicBezTo>
                  <a:pt x="4670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70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27"/>
          <p:cNvSpPr/>
          <p:nvPr/>
        </p:nvSpPr>
        <p:spPr>
          <a:xfrm>
            <a:off x="6459763" y="3061064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34" y="1"/>
                </a:moveTo>
                <a:cubicBezTo>
                  <a:pt x="200" y="1"/>
                  <a:pt x="0" y="201"/>
                  <a:pt x="0" y="435"/>
                </a:cubicBezTo>
                <a:lnTo>
                  <a:pt x="0" y="501"/>
                </a:lnTo>
                <a:cubicBezTo>
                  <a:pt x="0" y="268"/>
                  <a:pt x="200" y="101"/>
                  <a:pt x="434" y="101"/>
                </a:cubicBezTo>
                <a:lnTo>
                  <a:pt x="4437" y="101"/>
                </a:lnTo>
                <a:cubicBezTo>
                  <a:pt x="4670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70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27"/>
          <p:cNvSpPr/>
          <p:nvPr/>
        </p:nvSpPr>
        <p:spPr>
          <a:xfrm>
            <a:off x="6459763" y="3515875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34" y="1"/>
                </a:moveTo>
                <a:cubicBezTo>
                  <a:pt x="200" y="1"/>
                  <a:pt x="0" y="168"/>
                  <a:pt x="0" y="401"/>
                </a:cubicBezTo>
                <a:lnTo>
                  <a:pt x="0" y="501"/>
                </a:lnTo>
                <a:cubicBezTo>
                  <a:pt x="0" y="268"/>
                  <a:pt x="200" y="67"/>
                  <a:pt x="434" y="67"/>
                </a:cubicBezTo>
                <a:lnTo>
                  <a:pt x="4437" y="67"/>
                </a:lnTo>
                <a:cubicBezTo>
                  <a:pt x="4670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70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27"/>
          <p:cNvSpPr/>
          <p:nvPr/>
        </p:nvSpPr>
        <p:spPr>
          <a:xfrm>
            <a:off x="6459763" y="3204513"/>
            <a:ext cx="126826" cy="13136"/>
          </a:xfrm>
          <a:custGeom>
            <a:avLst/>
            <a:gdLst/>
            <a:ahLst/>
            <a:cxnLst/>
            <a:rect l="l" t="t" r="r" b="b"/>
            <a:pathLst>
              <a:path w="4837" h="501" extrusionOk="0">
                <a:moveTo>
                  <a:pt x="434" y="1"/>
                </a:moveTo>
                <a:cubicBezTo>
                  <a:pt x="200" y="1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200" y="67"/>
                  <a:pt x="434" y="67"/>
                </a:cubicBezTo>
                <a:lnTo>
                  <a:pt x="4437" y="67"/>
                </a:lnTo>
                <a:cubicBezTo>
                  <a:pt x="4670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70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27"/>
          <p:cNvSpPr/>
          <p:nvPr/>
        </p:nvSpPr>
        <p:spPr>
          <a:xfrm>
            <a:off x="6459763" y="3360207"/>
            <a:ext cx="126826" cy="13136"/>
          </a:xfrm>
          <a:custGeom>
            <a:avLst/>
            <a:gdLst/>
            <a:ahLst/>
            <a:cxnLst/>
            <a:rect l="l" t="t" r="r" b="b"/>
            <a:pathLst>
              <a:path w="4837" h="501" extrusionOk="0">
                <a:moveTo>
                  <a:pt x="434" y="0"/>
                </a:moveTo>
                <a:cubicBezTo>
                  <a:pt x="200" y="0"/>
                  <a:pt x="0" y="167"/>
                  <a:pt x="0" y="400"/>
                </a:cubicBezTo>
                <a:lnTo>
                  <a:pt x="0" y="500"/>
                </a:lnTo>
                <a:cubicBezTo>
                  <a:pt x="0" y="267"/>
                  <a:pt x="200" y="67"/>
                  <a:pt x="434" y="67"/>
                </a:cubicBezTo>
                <a:lnTo>
                  <a:pt x="4437" y="67"/>
                </a:lnTo>
                <a:cubicBezTo>
                  <a:pt x="4670" y="67"/>
                  <a:pt x="4837" y="267"/>
                  <a:pt x="4837" y="500"/>
                </a:cubicBezTo>
                <a:lnTo>
                  <a:pt x="4837" y="400"/>
                </a:lnTo>
                <a:cubicBezTo>
                  <a:pt x="4837" y="167"/>
                  <a:pt x="4670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27"/>
          <p:cNvSpPr/>
          <p:nvPr/>
        </p:nvSpPr>
        <p:spPr>
          <a:xfrm>
            <a:off x="6632054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201" y="1"/>
                  <a:pt x="0" y="201"/>
                  <a:pt x="0" y="434"/>
                </a:cubicBezTo>
                <a:lnTo>
                  <a:pt x="0" y="501"/>
                </a:lnTo>
                <a:cubicBezTo>
                  <a:pt x="0" y="268"/>
                  <a:pt x="201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4"/>
                </a:lnTo>
                <a:cubicBezTo>
                  <a:pt x="4837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27"/>
          <p:cNvSpPr/>
          <p:nvPr/>
        </p:nvSpPr>
        <p:spPr>
          <a:xfrm>
            <a:off x="6632054" y="3204513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1"/>
                </a:moveTo>
                <a:cubicBezTo>
                  <a:pt x="201" y="1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201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27"/>
          <p:cNvSpPr/>
          <p:nvPr/>
        </p:nvSpPr>
        <p:spPr>
          <a:xfrm>
            <a:off x="6632054" y="3061064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201" y="1"/>
                  <a:pt x="0" y="201"/>
                  <a:pt x="0" y="435"/>
                </a:cubicBezTo>
                <a:lnTo>
                  <a:pt x="0" y="501"/>
                </a:lnTo>
                <a:cubicBezTo>
                  <a:pt x="0" y="268"/>
                  <a:pt x="201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27"/>
          <p:cNvSpPr/>
          <p:nvPr/>
        </p:nvSpPr>
        <p:spPr>
          <a:xfrm>
            <a:off x="6632054" y="3360207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0"/>
                </a:moveTo>
                <a:cubicBezTo>
                  <a:pt x="201" y="0"/>
                  <a:pt x="0" y="167"/>
                  <a:pt x="0" y="400"/>
                </a:cubicBezTo>
                <a:lnTo>
                  <a:pt x="0" y="500"/>
                </a:lnTo>
                <a:cubicBezTo>
                  <a:pt x="0" y="267"/>
                  <a:pt x="201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7"/>
                  <a:pt x="4837" y="500"/>
                </a:cubicBezTo>
                <a:lnTo>
                  <a:pt x="4837" y="400"/>
                </a:lnTo>
                <a:cubicBezTo>
                  <a:pt x="4837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27"/>
          <p:cNvSpPr/>
          <p:nvPr/>
        </p:nvSpPr>
        <p:spPr>
          <a:xfrm>
            <a:off x="6792100" y="3891973"/>
            <a:ext cx="649889" cy="380478"/>
          </a:xfrm>
          <a:custGeom>
            <a:avLst/>
            <a:gdLst/>
            <a:ahLst/>
            <a:cxnLst/>
            <a:rect l="l" t="t" r="r" b="b"/>
            <a:pathLst>
              <a:path w="24786" h="14511" extrusionOk="0">
                <a:moveTo>
                  <a:pt x="2002" y="0"/>
                </a:moveTo>
                <a:cubicBezTo>
                  <a:pt x="901" y="0"/>
                  <a:pt x="1" y="901"/>
                  <a:pt x="1" y="2002"/>
                </a:cubicBezTo>
                <a:lnTo>
                  <a:pt x="1" y="12509"/>
                </a:lnTo>
                <a:cubicBezTo>
                  <a:pt x="1" y="13610"/>
                  <a:pt x="901" y="14511"/>
                  <a:pt x="2002" y="14511"/>
                </a:cubicBezTo>
                <a:lnTo>
                  <a:pt x="22784" y="14511"/>
                </a:lnTo>
                <a:cubicBezTo>
                  <a:pt x="23884" y="14511"/>
                  <a:pt x="24785" y="13610"/>
                  <a:pt x="24785" y="12509"/>
                </a:cubicBezTo>
                <a:lnTo>
                  <a:pt x="24785" y="2002"/>
                </a:lnTo>
                <a:cubicBezTo>
                  <a:pt x="24785" y="901"/>
                  <a:pt x="23884" y="0"/>
                  <a:pt x="22784" y="0"/>
                </a:cubicBezTo>
                <a:close/>
              </a:path>
            </a:pathLst>
          </a:custGeom>
          <a:solidFill>
            <a:srgbClr val="C1B7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27"/>
          <p:cNvSpPr/>
          <p:nvPr/>
        </p:nvSpPr>
        <p:spPr>
          <a:xfrm>
            <a:off x="6116020" y="2967485"/>
            <a:ext cx="2017786" cy="822181"/>
          </a:xfrm>
          <a:custGeom>
            <a:avLst/>
            <a:gdLst/>
            <a:ahLst/>
            <a:cxnLst/>
            <a:rect l="l" t="t" r="r" b="b"/>
            <a:pathLst>
              <a:path w="76956" h="31357" extrusionOk="0">
                <a:moveTo>
                  <a:pt x="434" y="1"/>
                </a:moveTo>
                <a:cubicBezTo>
                  <a:pt x="201" y="1"/>
                  <a:pt x="1" y="201"/>
                  <a:pt x="1" y="434"/>
                </a:cubicBezTo>
                <a:lnTo>
                  <a:pt x="1" y="2369"/>
                </a:lnTo>
                <a:cubicBezTo>
                  <a:pt x="1" y="2603"/>
                  <a:pt x="201" y="2769"/>
                  <a:pt x="434" y="2769"/>
                </a:cubicBezTo>
                <a:lnTo>
                  <a:pt x="4437" y="2769"/>
                </a:lnTo>
                <a:cubicBezTo>
                  <a:pt x="4671" y="2769"/>
                  <a:pt x="4837" y="2603"/>
                  <a:pt x="4837" y="2369"/>
                </a:cubicBezTo>
                <a:lnTo>
                  <a:pt x="4837" y="434"/>
                </a:lnTo>
                <a:cubicBezTo>
                  <a:pt x="4837" y="201"/>
                  <a:pt x="4671" y="1"/>
                  <a:pt x="4437" y="1"/>
                </a:cubicBezTo>
                <a:close/>
                <a:moveTo>
                  <a:pt x="6972" y="1"/>
                </a:moveTo>
                <a:cubicBezTo>
                  <a:pt x="6739" y="1"/>
                  <a:pt x="6572" y="201"/>
                  <a:pt x="6572" y="434"/>
                </a:cubicBezTo>
                <a:lnTo>
                  <a:pt x="6572" y="2369"/>
                </a:lnTo>
                <a:cubicBezTo>
                  <a:pt x="6572" y="2603"/>
                  <a:pt x="6739" y="2769"/>
                  <a:pt x="6972" y="2769"/>
                </a:cubicBezTo>
                <a:lnTo>
                  <a:pt x="10975" y="2769"/>
                </a:lnTo>
                <a:cubicBezTo>
                  <a:pt x="11209" y="2769"/>
                  <a:pt x="11409" y="2603"/>
                  <a:pt x="11409" y="2369"/>
                </a:cubicBezTo>
                <a:lnTo>
                  <a:pt x="11409" y="434"/>
                </a:lnTo>
                <a:cubicBezTo>
                  <a:pt x="11409" y="201"/>
                  <a:pt x="11209" y="1"/>
                  <a:pt x="10975" y="1"/>
                </a:cubicBezTo>
                <a:close/>
                <a:moveTo>
                  <a:pt x="13544" y="1"/>
                </a:moveTo>
                <a:cubicBezTo>
                  <a:pt x="13310" y="1"/>
                  <a:pt x="13110" y="201"/>
                  <a:pt x="13110" y="434"/>
                </a:cubicBezTo>
                <a:lnTo>
                  <a:pt x="13110" y="2369"/>
                </a:lnTo>
                <a:cubicBezTo>
                  <a:pt x="13110" y="2603"/>
                  <a:pt x="13310" y="2769"/>
                  <a:pt x="13544" y="2769"/>
                </a:cubicBezTo>
                <a:lnTo>
                  <a:pt x="17547" y="2769"/>
                </a:lnTo>
                <a:cubicBezTo>
                  <a:pt x="17780" y="2769"/>
                  <a:pt x="17947" y="2603"/>
                  <a:pt x="17947" y="2369"/>
                </a:cubicBezTo>
                <a:lnTo>
                  <a:pt x="17947" y="434"/>
                </a:lnTo>
                <a:cubicBezTo>
                  <a:pt x="17947" y="201"/>
                  <a:pt x="17780" y="1"/>
                  <a:pt x="17547" y="1"/>
                </a:cubicBezTo>
                <a:close/>
                <a:moveTo>
                  <a:pt x="20082" y="1"/>
                </a:moveTo>
                <a:cubicBezTo>
                  <a:pt x="19882" y="1"/>
                  <a:pt x="19681" y="201"/>
                  <a:pt x="19681" y="434"/>
                </a:cubicBezTo>
                <a:lnTo>
                  <a:pt x="19681" y="2369"/>
                </a:lnTo>
                <a:cubicBezTo>
                  <a:pt x="19681" y="2603"/>
                  <a:pt x="19882" y="2769"/>
                  <a:pt x="20082" y="2769"/>
                </a:cubicBezTo>
                <a:lnTo>
                  <a:pt x="24085" y="2769"/>
                </a:lnTo>
                <a:cubicBezTo>
                  <a:pt x="24318" y="2769"/>
                  <a:pt x="24518" y="2603"/>
                  <a:pt x="24518" y="2369"/>
                </a:cubicBezTo>
                <a:lnTo>
                  <a:pt x="24518" y="434"/>
                </a:lnTo>
                <a:cubicBezTo>
                  <a:pt x="24518" y="201"/>
                  <a:pt x="24318" y="1"/>
                  <a:pt x="24085" y="1"/>
                </a:cubicBezTo>
                <a:close/>
                <a:moveTo>
                  <a:pt x="26653" y="1"/>
                </a:moveTo>
                <a:cubicBezTo>
                  <a:pt x="26420" y="1"/>
                  <a:pt x="26253" y="201"/>
                  <a:pt x="26253" y="434"/>
                </a:cubicBezTo>
                <a:lnTo>
                  <a:pt x="26253" y="2369"/>
                </a:lnTo>
                <a:cubicBezTo>
                  <a:pt x="26253" y="2603"/>
                  <a:pt x="26420" y="2769"/>
                  <a:pt x="26653" y="2769"/>
                </a:cubicBezTo>
                <a:lnTo>
                  <a:pt x="30656" y="2769"/>
                </a:lnTo>
                <a:cubicBezTo>
                  <a:pt x="30889" y="2769"/>
                  <a:pt x="31056" y="2603"/>
                  <a:pt x="31056" y="2369"/>
                </a:cubicBezTo>
                <a:lnTo>
                  <a:pt x="31056" y="434"/>
                </a:lnTo>
                <a:cubicBezTo>
                  <a:pt x="31056" y="201"/>
                  <a:pt x="30889" y="1"/>
                  <a:pt x="30656" y="1"/>
                </a:cubicBezTo>
                <a:close/>
                <a:moveTo>
                  <a:pt x="33224" y="1"/>
                </a:moveTo>
                <a:cubicBezTo>
                  <a:pt x="32991" y="1"/>
                  <a:pt x="32791" y="201"/>
                  <a:pt x="32791" y="434"/>
                </a:cubicBezTo>
                <a:lnTo>
                  <a:pt x="32791" y="2369"/>
                </a:lnTo>
                <a:cubicBezTo>
                  <a:pt x="32791" y="2603"/>
                  <a:pt x="32991" y="2769"/>
                  <a:pt x="33224" y="2769"/>
                </a:cubicBezTo>
                <a:lnTo>
                  <a:pt x="37194" y="2769"/>
                </a:lnTo>
                <a:cubicBezTo>
                  <a:pt x="37427" y="2769"/>
                  <a:pt x="37628" y="2603"/>
                  <a:pt x="37628" y="2369"/>
                </a:cubicBezTo>
                <a:lnTo>
                  <a:pt x="37628" y="434"/>
                </a:lnTo>
                <a:cubicBezTo>
                  <a:pt x="37628" y="201"/>
                  <a:pt x="37427" y="1"/>
                  <a:pt x="37194" y="1"/>
                </a:cubicBezTo>
                <a:close/>
                <a:moveTo>
                  <a:pt x="39762" y="1"/>
                </a:moveTo>
                <a:cubicBezTo>
                  <a:pt x="39529" y="1"/>
                  <a:pt x="39329" y="201"/>
                  <a:pt x="39329" y="434"/>
                </a:cubicBezTo>
                <a:lnTo>
                  <a:pt x="39329" y="2369"/>
                </a:lnTo>
                <a:cubicBezTo>
                  <a:pt x="39362" y="2603"/>
                  <a:pt x="39529" y="2769"/>
                  <a:pt x="39762" y="2769"/>
                </a:cubicBezTo>
                <a:lnTo>
                  <a:pt x="43765" y="2769"/>
                </a:lnTo>
                <a:cubicBezTo>
                  <a:pt x="43999" y="2769"/>
                  <a:pt x="44166" y="2603"/>
                  <a:pt x="44166" y="2369"/>
                </a:cubicBezTo>
                <a:lnTo>
                  <a:pt x="44166" y="434"/>
                </a:lnTo>
                <a:cubicBezTo>
                  <a:pt x="44166" y="201"/>
                  <a:pt x="43999" y="1"/>
                  <a:pt x="43765" y="1"/>
                </a:cubicBezTo>
                <a:close/>
                <a:moveTo>
                  <a:pt x="46334" y="1"/>
                </a:moveTo>
                <a:cubicBezTo>
                  <a:pt x="46100" y="1"/>
                  <a:pt x="45900" y="201"/>
                  <a:pt x="45900" y="434"/>
                </a:cubicBezTo>
                <a:lnTo>
                  <a:pt x="45900" y="2369"/>
                </a:lnTo>
                <a:cubicBezTo>
                  <a:pt x="45900" y="2603"/>
                  <a:pt x="46100" y="2769"/>
                  <a:pt x="46334" y="2769"/>
                </a:cubicBezTo>
                <a:lnTo>
                  <a:pt x="50337" y="2769"/>
                </a:lnTo>
                <a:cubicBezTo>
                  <a:pt x="50537" y="2769"/>
                  <a:pt x="50737" y="2603"/>
                  <a:pt x="50737" y="2369"/>
                </a:cubicBezTo>
                <a:lnTo>
                  <a:pt x="50737" y="434"/>
                </a:lnTo>
                <a:cubicBezTo>
                  <a:pt x="50737" y="201"/>
                  <a:pt x="50537" y="1"/>
                  <a:pt x="50337" y="1"/>
                </a:cubicBezTo>
                <a:close/>
                <a:moveTo>
                  <a:pt x="52872" y="1"/>
                </a:moveTo>
                <a:cubicBezTo>
                  <a:pt x="52638" y="1"/>
                  <a:pt x="52471" y="201"/>
                  <a:pt x="52471" y="434"/>
                </a:cubicBezTo>
                <a:lnTo>
                  <a:pt x="52471" y="2369"/>
                </a:lnTo>
                <a:cubicBezTo>
                  <a:pt x="52471" y="2603"/>
                  <a:pt x="52638" y="2769"/>
                  <a:pt x="52872" y="2769"/>
                </a:cubicBezTo>
                <a:lnTo>
                  <a:pt x="56875" y="2769"/>
                </a:lnTo>
                <a:cubicBezTo>
                  <a:pt x="57108" y="2769"/>
                  <a:pt x="57308" y="2603"/>
                  <a:pt x="57308" y="2369"/>
                </a:cubicBezTo>
                <a:lnTo>
                  <a:pt x="57308" y="434"/>
                </a:lnTo>
                <a:cubicBezTo>
                  <a:pt x="57308" y="201"/>
                  <a:pt x="57108" y="1"/>
                  <a:pt x="56875" y="1"/>
                </a:cubicBezTo>
                <a:close/>
                <a:moveTo>
                  <a:pt x="59443" y="1"/>
                </a:moveTo>
                <a:cubicBezTo>
                  <a:pt x="59210" y="1"/>
                  <a:pt x="59009" y="201"/>
                  <a:pt x="59009" y="434"/>
                </a:cubicBezTo>
                <a:lnTo>
                  <a:pt x="59009" y="2369"/>
                </a:lnTo>
                <a:cubicBezTo>
                  <a:pt x="59009" y="2603"/>
                  <a:pt x="59210" y="2769"/>
                  <a:pt x="59443" y="2769"/>
                </a:cubicBezTo>
                <a:lnTo>
                  <a:pt x="63446" y="2769"/>
                </a:lnTo>
                <a:cubicBezTo>
                  <a:pt x="63646" y="2769"/>
                  <a:pt x="63846" y="2603"/>
                  <a:pt x="63846" y="2369"/>
                </a:cubicBezTo>
                <a:lnTo>
                  <a:pt x="63846" y="434"/>
                </a:lnTo>
                <a:cubicBezTo>
                  <a:pt x="63846" y="201"/>
                  <a:pt x="63646" y="1"/>
                  <a:pt x="63446" y="1"/>
                </a:cubicBezTo>
                <a:close/>
                <a:moveTo>
                  <a:pt x="65981" y="1"/>
                </a:moveTo>
                <a:cubicBezTo>
                  <a:pt x="65748" y="1"/>
                  <a:pt x="65581" y="201"/>
                  <a:pt x="65581" y="434"/>
                </a:cubicBezTo>
                <a:lnTo>
                  <a:pt x="65581" y="2369"/>
                </a:lnTo>
                <a:cubicBezTo>
                  <a:pt x="65581" y="2603"/>
                  <a:pt x="65748" y="2769"/>
                  <a:pt x="65981" y="2769"/>
                </a:cubicBezTo>
                <a:lnTo>
                  <a:pt x="69984" y="2769"/>
                </a:lnTo>
                <a:cubicBezTo>
                  <a:pt x="70217" y="2769"/>
                  <a:pt x="70418" y="2603"/>
                  <a:pt x="70418" y="2369"/>
                </a:cubicBezTo>
                <a:lnTo>
                  <a:pt x="70418" y="434"/>
                </a:lnTo>
                <a:cubicBezTo>
                  <a:pt x="70418" y="201"/>
                  <a:pt x="70217" y="1"/>
                  <a:pt x="69984" y="1"/>
                </a:cubicBezTo>
                <a:close/>
                <a:moveTo>
                  <a:pt x="72552" y="1"/>
                </a:moveTo>
                <a:cubicBezTo>
                  <a:pt x="72319" y="1"/>
                  <a:pt x="72119" y="201"/>
                  <a:pt x="72119" y="434"/>
                </a:cubicBezTo>
                <a:lnTo>
                  <a:pt x="72119" y="2369"/>
                </a:lnTo>
                <a:cubicBezTo>
                  <a:pt x="72119" y="2603"/>
                  <a:pt x="72319" y="2769"/>
                  <a:pt x="72552" y="2769"/>
                </a:cubicBezTo>
                <a:lnTo>
                  <a:pt x="76555" y="2769"/>
                </a:lnTo>
                <a:cubicBezTo>
                  <a:pt x="76789" y="2769"/>
                  <a:pt x="76956" y="2603"/>
                  <a:pt x="76956" y="2369"/>
                </a:cubicBezTo>
                <a:lnTo>
                  <a:pt x="76956" y="434"/>
                </a:lnTo>
                <a:cubicBezTo>
                  <a:pt x="76956" y="201"/>
                  <a:pt x="76789" y="1"/>
                  <a:pt x="76555" y="1"/>
                </a:cubicBezTo>
                <a:close/>
                <a:moveTo>
                  <a:pt x="434" y="3570"/>
                </a:moveTo>
                <a:cubicBezTo>
                  <a:pt x="201" y="3570"/>
                  <a:pt x="1" y="3770"/>
                  <a:pt x="1" y="4004"/>
                </a:cubicBezTo>
                <a:lnTo>
                  <a:pt x="1" y="7673"/>
                </a:lnTo>
                <a:cubicBezTo>
                  <a:pt x="1" y="7906"/>
                  <a:pt x="201" y="8073"/>
                  <a:pt x="434" y="8073"/>
                </a:cubicBezTo>
                <a:lnTo>
                  <a:pt x="4437" y="8073"/>
                </a:lnTo>
                <a:cubicBezTo>
                  <a:pt x="4671" y="8073"/>
                  <a:pt x="4837" y="7906"/>
                  <a:pt x="4837" y="7673"/>
                </a:cubicBezTo>
                <a:lnTo>
                  <a:pt x="4837" y="4004"/>
                </a:lnTo>
                <a:cubicBezTo>
                  <a:pt x="4837" y="3770"/>
                  <a:pt x="4671" y="3570"/>
                  <a:pt x="4437" y="3570"/>
                </a:cubicBezTo>
                <a:close/>
                <a:moveTo>
                  <a:pt x="6972" y="3570"/>
                </a:moveTo>
                <a:cubicBezTo>
                  <a:pt x="6739" y="3570"/>
                  <a:pt x="6572" y="3770"/>
                  <a:pt x="6572" y="4004"/>
                </a:cubicBezTo>
                <a:lnTo>
                  <a:pt x="6572" y="7673"/>
                </a:lnTo>
                <a:cubicBezTo>
                  <a:pt x="6572" y="7906"/>
                  <a:pt x="6739" y="8073"/>
                  <a:pt x="6972" y="8073"/>
                </a:cubicBezTo>
                <a:lnTo>
                  <a:pt x="10975" y="8073"/>
                </a:lnTo>
                <a:cubicBezTo>
                  <a:pt x="11209" y="8073"/>
                  <a:pt x="11409" y="7906"/>
                  <a:pt x="11409" y="7673"/>
                </a:cubicBezTo>
                <a:lnTo>
                  <a:pt x="11409" y="4004"/>
                </a:lnTo>
                <a:cubicBezTo>
                  <a:pt x="11409" y="3770"/>
                  <a:pt x="11209" y="3570"/>
                  <a:pt x="10975" y="3570"/>
                </a:cubicBezTo>
                <a:close/>
                <a:moveTo>
                  <a:pt x="13544" y="3570"/>
                </a:moveTo>
                <a:cubicBezTo>
                  <a:pt x="13310" y="3570"/>
                  <a:pt x="13110" y="3770"/>
                  <a:pt x="13110" y="4004"/>
                </a:cubicBezTo>
                <a:lnTo>
                  <a:pt x="13110" y="7673"/>
                </a:lnTo>
                <a:cubicBezTo>
                  <a:pt x="13110" y="7906"/>
                  <a:pt x="13310" y="8073"/>
                  <a:pt x="13544" y="8073"/>
                </a:cubicBezTo>
                <a:lnTo>
                  <a:pt x="17547" y="8073"/>
                </a:lnTo>
                <a:cubicBezTo>
                  <a:pt x="17780" y="8073"/>
                  <a:pt x="17947" y="7906"/>
                  <a:pt x="17947" y="7673"/>
                </a:cubicBezTo>
                <a:lnTo>
                  <a:pt x="17947" y="4004"/>
                </a:lnTo>
                <a:cubicBezTo>
                  <a:pt x="17947" y="3770"/>
                  <a:pt x="17780" y="3570"/>
                  <a:pt x="17547" y="3570"/>
                </a:cubicBezTo>
                <a:close/>
                <a:moveTo>
                  <a:pt x="20082" y="3570"/>
                </a:moveTo>
                <a:cubicBezTo>
                  <a:pt x="19882" y="3570"/>
                  <a:pt x="19681" y="3770"/>
                  <a:pt x="19681" y="4004"/>
                </a:cubicBezTo>
                <a:lnTo>
                  <a:pt x="19681" y="7673"/>
                </a:lnTo>
                <a:cubicBezTo>
                  <a:pt x="19681" y="7906"/>
                  <a:pt x="19882" y="8073"/>
                  <a:pt x="20082" y="8073"/>
                </a:cubicBezTo>
                <a:lnTo>
                  <a:pt x="24085" y="8073"/>
                </a:lnTo>
                <a:cubicBezTo>
                  <a:pt x="24318" y="8073"/>
                  <a:pt x="24518" y="7906"/>
                  <a:pt x="24518" y="7673"/>
                </a:cubicBezTo>
                <a:lnTo>
                  <a:pt x="24518" y="4004"/>
                </a:lnTo>
                <a:cubicBezTo>
                  <a:pt x="24518" y="3770"/>
                  <a:pt x="24318" y="3570"/>
                  <a:pt x="24085" y="3570"/>
                </a:cubicBezTo>
                <a:close/>
                <a:moveTo>
                  <a:pt x="26653" y="3570"/>
                </a:moveTo>
                <a:cubicBezTo>
                  <a:pt x="26420" y="3570"/>
                  <a:pt x="26253" y="3770"/>
                  <a:pt x="26253" y="4004"/>
                </a:cubicBezTo>
                <a:lnTo>
                  <a:pt x="26253" y="7673"/>
                </a:lnTo>
                <a:cubicBezTo>
                  <a:pt x="26253" y="7906"/>
                  <a:pt x="26420" y="8073"/>
                  <a:pt x="26653" y="8073"/>
                </a:cubicBezTo>
                <a:lnTo>
                  <a:pt x="30656" y="8073"/>
                </a:lnTo>
                <a:cubicBezTo>
                  <a:pt x="30889" y="8073"/>
                  <a:pt x="31056" y="7906"/>
                  <a:pt x="31056" y="7673"/>
                </a:cubicBezTo>
                <a:lnTo>
                  <a:pt x="31056" y="4004"/>
                </a:lnTo>
                <a:cubicBezTo>
                  <a:pt x="31056" y="3770"/>
                  <a:pt x="30889" y="3570"/>
                  <a:pt x="30656" y="3570"/>
                </a:cubicBezTo>
                <a:close/>
                <a:moveTo>
                  <a:pt x="33224" y="3570"/>
                </a:moveTo>
                <a:cubicBezTo>
                  <a:pt x="32991" y="3570"/>
                  <a:pt x="32791" y="3770"/>
                  <a:pt x="32791" y="4004"/>
                </a:cubicBezTo>
                <a:lnTo>
                  <a:pt x="32791" y="7673"/>
                </a:lnTo>
                <a:cubicBezTo>
                  <a:pt x="32791" y="7906"/>
                  <a:pt x="32991" y="8073"/>
                  <a:pt x="33224" y="8073"/>
                </a:cubicBezTo>
                <a:lnTo>
                  <a:pt x="37194" y="8073"/>
                </a:lnTo>
                <a:cubicBezTo>
                  <a:pt x="37427" y="8073"/>
                  <a:pt x="37628" y="7906"/>
                  <a:pt x="37628" y="7673"/>
                </a:cubicBezTo>
                <a:lnTo>
                  <a:pt x="37628" y="4004"/>
                </a:lnTo>
                <a:cubicBezTo>
                  <a:pt x="37628" y="3770"/>
                  <a:pt x="37427" y="3570"/>
                  <a:pt x="37194" y="3570"/>
                </a:cubicBezTo>
                <a:close/>
                <a:moveTo>
                  <a:pt x="39762" y="3570"/>
                </a:moveTo>
                <a:cubicBezTo>
                  <a:pt x="39529" y="3570"/>
                  <a:pt x="39329" y="3770"/>
                  <a:pt x="39329" y="4004"/>
                </a:cubicBezTo>
                <a:lnTo>
                  <a:pt x="39329" y="7673"/>
                </a:lnTo>
                <a:cubicBezTo>
                  <a:pt x="39362" y="7906"/>
                  <a:pt x="39529" y="8073"/>
                  <a:pt x="39762" y="8073"/>
                </a:cubicBezTo>
                <a:lnTo>
                  <a:pt x="43765" y="8073"/>
                </a:lnTo>
                <a:cubicBezTo>
                  <a:pt x="43999" y="8073"/>
                  <a:pt x="44166" y="7906"/>
                  <a:pt x="44166" y="7673"/>
                </a:cubicBezTo>
                <a:lnTo>
                  <a:pt x="44166" y="4004"/>
                </a:lnTo>
                <a:cubicBezTo>
                  <a:pt x="44166" y="3770"/>
                  <a:pt x="43999" y="3570"/>
                  <a:pt x="43765" y="3570"/>
                </a:cubicBezTo>
                <a:close/>
                <a:moveTo>
                  <a:pt x="46334" y="3570"/>
                </a:moveTo>
                <a:cubicBezTo>
                  <a:pt x="46100" y="3570"/>
                  <a:pt x="45900" y="3770"/>
                  <a:pt x="45900" y="4004"/>
                </a:cubicBezTo>
                <a:lnTo>
                  <a:pt x="45900" y="7673"/>
                </a:lnTo>
                <a:cubicBezTo>
                  <a:pt x="45900" y="7906"/>
                  <a:pt x="46100" y="8073"/>
                  <a:pt x="46334" y="8073"/>
                </a:cubicBezTo>
                <a:lnTo>
                  <a:pt x="50337" y="8073"/>
                </a:lnTo>
                <a:cubicBezTo>
                  <a:pt x="50537" y="8073"/>
                  <a:pt x="50737" y="7906"/>
                  <a:pt x="50737" y="7673"/>
                </a:cubicBezTo>
                <a:lnTo>
                  <a:pt x="50737" y="4004"/>
                </a:lnTo>
                <a:cubicBezTo>
                  <a:pt x="50737" y="3770"/>
                  <a:pt x="50537" y="3570"/>
                  <a:pt x="50337" y="3570"/>
                </a:cubicBezTo>
                <a:close/>
                <a:moveTo>
                  <a:pt x="52872" y="3570"/>
                </a:moveTo>
                <a:cubicBezTo>
                  <a:pt x="52638" y="3570"/>
                  <a:pt x="52471" y="3770"/>
                  <a:pt x="52471" y="4004"/>
                </a:cubicBezTo>
                <a:lnTo>
                  <a:pt x="52471" y="7673"/>
                </a:lnTo>
                <a:cubicBezTo>
                  <a:pt x="52471" y="7906"/>
                  <a:pt x="52638" y="8073"/>
                  <a:pt x="52872" y="8073"/>
                </a:cubicBezTo>
                <a:lnTo>
                  <a:pt x="56875" y="8073"/>
                </a:lnTo>
                <a:cubicBezTo>
                  <a:pt x="57108" y="8073"/>
                  <a:pt x="57308" y="7906"/>
                  <a:pt x="57308" y="7673"/>
                </a:cubicBezTo>
                <a:lnTo>
                  <a:pt x="57308" y="4004"/>
                </a:lnTo>
                <a:cubicBezTo>
                  <a:pt x="57308" y="3770"/>
                  <a:pt x="57108" y="3570"/>
                  <a:pt x="56875" y="3570"/>
                </a:cubicBezTo>
                <a:close/>
                <a:moveTo>
                  <a:pt x="59443" y="3570"/>
                </a:moveTo>
                <a:cubicBezTo>
                  <a:pt x="59210" y="3570"/>
                  <a:pt x="59009" y="3770"/>
                  <a:pt x="59009" y="4004"/>
                </a:cubicBezTo>
                <a:lnTo>
                  <a:pt x="59009" y="7673"/>
                </a:lnTo>
                <a:cubicBezTo>
                  <a:pt x="59009" y="7906"/>
                  <a:pt x="59210" y="8073"/>
                  <a:pt x="59443" y="8073"/>
                </a:cubicBezTo>
                <a:lnTo>
                  <a:pt x="63446" y="8073"/>
                </a:lnTo>
                <a:cubicBezTo>
                  <a:pt x="63646" y="8073"/>
                  <a:pt x="63846" y="7906"/>
                  <a:pt x="63846" y="7673"/>
                </a:cubicBezTo>
                <a:lnTo>
                  <a:pt x="63846" y="4004"/>
                </a:lnTo>
                <a:cubicBezTo>
                  <a:pt x="63846" y="3770"/>
                  <a:pt x="63646" y="3570"/>
                  <a:pt x="63446" y="3570"/>
                </a:cubicBezTo>
                <a:close/>
                <a:moveTo>
                  <a:pt x="65981" y="3570"/>
                </a:moveTo>
                <a:cubicBezTo>
                  <a:pt x="65748" y="3570"/>
                  <a:pt x="65581" y="3770"/>
                  <a:pt x="65581" y="4004"/>
                </a:cubicBezTo>
                <a:lnTo>
                  <a:pt x="65581" y="7673"/>
                </a:lnTo>
                <a:cubicBezTo>
                  <a:pt x="65581" y="7906"/>
                  <a:pt x="65748" y="8073"/>
                  <a:pt x="65981" y="8073"/>
                </a:cubicBezTo>
                <a:lnTo>
                  <a:pt x="76555" y="8073"/>
                </a:lnTo>
                <a:cubicBezTo>
                  <a:pt x="76789" y="8073"/>
                  <a:pt x="76956" y="7906"/>
                  <a:pt x="76956" y="7673"/>
                </a:cubicBezTo>
                <a:lnTo>
                  <a:pt x="76956" y="4004"/>
                </a:lnTo>
                <a:cubicBezTo>
                  <a:pt x="76956" y="3770"/>
                  <a:pt x="76789" y="3570"/>
                  <a:pt x="76555" y="3570"/>
                </a:cubicBezTo>
                <a:close/>
                <a:moveTo>
                  <a:pt x="434" y="9041"/>
                </a:moveTo>
                <a:cubicBezTo>
                  <a:pt x="201" y="9041"/>
                  <a:pt x="1" y="9207"/>
                  <a:pt x="1" y="9441"/>
                </a:cubicBezTo>
                <a:lnTo>
                  <a:pt x="1" y="13110"/>
                </a:lnTo>
                <a:cubicBezTo>
                  <a:pt x="1" y="13344"/>
                  <a:pt x="201" y="13544"/>
                  <a:pt x="434" y="13544"/>
                </a:cubicBezTo>
                <a:lnTo>
                  <a:pt x="10975" y="13544"/>
                </a:lnTo>
                <a:cubicBezTo>
                  <a:pt x="11209" y="13544"/>
                  <a:pt x="11409" y="13344"/>
                  <a:pt x="11409" y="13110"/>
                </a:cubicBezTo>
                <a:lnTo>
                  <a:pt x="11409" y="9441"/>
                </a:lnTo>
                <a:cubicBezTo>
                  <a:pt x="11409" y="9207"/>
                  <a:pt x="11209" y="9041"/>
                  <a:pt x="10975" y="9041"/>
                </a:cubicBezTo>
                <a:close/>
                <a:moveTo>
                  <a:pt x="13544" y="9041"/>
                </a:moveTo>
                <a:cubicBezTo>
                  <a:pt x="13310" y="9041"/>
                  <a:pt x="13110" y="9207"/>
                  <a:pt x="13110" y="9441"/>
                </a:cubicBezTo>
                <a:lnTo>
                  <a:pt x="13110" y="13110"/>
                </a:lnTo>
                <a:cubicBezTo>
                  <a:pt x="13110" y="13344"/>
                  <a:pt x="13310" y="13544"/>
                  <a:pt x="13544" y="13544"/>
                </a:cubicBezTo>
                <a:lnTo>
                  <a:pt x="17547" y="13544"/>
                </a:lnTo>
                <a:cubicBezTo>
                  <a:pt x="17780" y="13544"/>
                  <a:pt x="17947" y="13344"/>
                  <a:pt x="17947" y="13110"/>
                </a:cubicBezTo>
                <a:lnTo>
                  <a:pt x="17947" y="9441"/>
                </a:lnTo>
                <a:cubicBezTo>
                  <a:pt x="17947" y="9207"/>
                  <a:pt x="17780" y="9041"/>
                  <a:pt x="17547" y="9041"/>
                </a:cubicBezTo>
                <a:close/>
                <a:moveTo>
                  <a:pt x="20082" y="9041"/>
                </a:moveTo>
                <a:cubicBezTo>
                  <a:pt x="19882" y="9041"/>
                  <a:pt x="19681" y="9207"/>
                  <a:pt x="19681" y="9441"/>
                </a:cubicBezTo>
                <a:lnTo>
                  <a:pt x="19681" y="13110"/>
                </a:lnTo>
                <a:cubicBezTo>
                  <a:pt x="19681" y="13344"/>
                  <a:pt x="19882" y="13544"/>
                  <a:pt x="20082" y="13544"/>
                </a:cubicBezTo>
                <a:lnTo>
                  <a:pt x="24085" y="13544"/>
                </a:lnTo>
                <a:cubicBezTo>
                  <a:pt x="24318" y="13544"/>
                  <a:pt x="24518" y="13344"/>
                  <a:pt x="24518" y="13110"/>
                </a:cubicBezTo>
                <a:lnTo>
                  <a:pt x="24518" y="9441"/>
                </a:lnTo>
                <a:cubicBezTo>
                  <a:pt x="24518" y="9207"/>
                  <a:pt x="24318" y="9041"/>
                  <a:pt x="24085" y="9041"/>
                </a:cubicBezTo>
                <a:close/>
                <a:moveTo>
                  <a:pt x="26653" y="9041"/>
                </a:moveTo>
                <a:cubicBezTo>
                  <a:pt x="26420" y="9041"/>
                  <a:pt x="26253" y="9207"/>
                  <a:pt x="26253" y="9441"/>
                </a:cubicBezTo>
                <a:lnTo>
                  <a:pt x="26253" y="13110"/>
                </a:lnTo>
                <a:cubicBezTo>
                  <a:pt x="26253" y="13344"/>
                  <a:pt x="26420" y="13544"/>
                  <a:pt x="26653" y="13544"/>
                </a:cubicBezTo>
                <a:lnTo>
                  <a:pt x="30656" y="13544"/>
                </a:lnTo>
                <a:cubicBezTo>
                  <a:pt x="30889" y="13544"/>
                  <a:pt x="31056" y="13344"/>
                  <a:pt x="31056" y="13110"/>
                </a:cubicBezTo>
                <a:lnTo>
                  <a:pt x="31056" y="9441"/>
                </a:lnTo>
                <a:cubicBezTo>
                  <a:pt x="31056" y="9207"/>
                  <a:pt x="30889" y="9041"/>
                  <a:pt x="30656" y="9041"/>
                </a:cubicBezTo>
                <a:close/>
                <a:moveTo>
                  <a:pt x="33224" y="9041"/>
                </a:moveTo>
                <a:cubicBezTo>
                  <a:pt x="32991" y="9041"/>
                  <a:pt x="32791" y="9207"/>
                  <a:pt x="32791" y="9441"/>
                </a:cubicBezTo>
                <a:lnTo>
                  <a:pt x="32791" y="13110"/>
                </a:lnTo>
                <a:cubicBezTo>
                  <a:pt x="32791" y="13344"/>
                  <a:pt x="32991" y="13544"/>
                  <a:pt x="33224" y="13544"/>
                </a:cubicBezTo>
                <a:lnTo>
                  <a:pt x="37194" y="13544"/>
                </a:lnTo>
                <a:cubicBezTo>
                  <a:pt x="37427" y="13544"/>
                  <a:pt x="37628" y="13344"/>
                  <a:pt x="37628" y="13110"/>
                </a:cubicBezTo>
                <a:lnTo>
                  <a:pt x="37628" y="9441"/>
                </a:lnTo>
                <a:cubicBezTo>
                  <a:pt x="37628" y="9207"/>
                  <a:pt x="37427" y="9041"/>
                  <a:pt x="37194" y="9041"/>
                </a:cubicBezTo>
                <a:close/>
                <a:moveTo>
                  <a:pt x="39762" y="9041"/>
                </a:moveTo>
                <a:cubicBezTo>
                  <a:pt x="39529" y="9041"/>
                  <a:pt x="39329" y="9207"/>
                  <a:pt x="39329" y="9441"/>
                </a:cubicBezTo>
                <a:lnTo>
                  <a:pt x="39329" y="13110"/>
                </a:lnTo>
                <a:cubicBezTo>
                  <a:pt x="39362" y="13344"/>
                  <a:pt x="39529" y="13544"/>
                  <a:pt x="39762" y="13544"/>
                </a:cubicBezTo>
                <a:lnTo>
                  <a:pt x="43765" y="13544"/>
                </a:lnTo>
                <a:cubicBezTo>
                  <a:pt x="43999" y="13544"/>
                  <a:pt x="44166" y="13344"/>
                  <a:pt x="44166" y="13110"/>
                </a:cubicBezTo>
                <a:lnTo>
                  <a:pt x="44166" y="9441"/>
                </a:lnTo>
                <a:cubicBezTo>
                  <a:pt x="44166" y="9207"/>
                  <a:pt x="43999" y="9041"/>
                  <a:pt x="43765" y="9041"/>
                </a:cubicBezTo>
                <a:close/>
                <a:moveTo>
                  <a:pt x="46334" y="9041"/>
                </a:moveTo>
                <a:cubicBezTo>
                  <a:pt x="46100" y="9041"/>
                  <a:pt x="45900" y="9207"/>
                  <a:pt x="45900" y="9441"/>
                </a:cubicBezTo>
                <a:lnTo>
                  <a:pt x="45900" y="13110"/>
                </a:lnTo>
                <a:cubicBezTo>
                  <a:pt x="45900" y="13344"/>
                  <a:pt x="46100" y="13544"/>
                  <a:pt x="46334" y="13544"/>
                </a:cubicBezTo>
                <a:lnTo>
                  <a:pt x="50337" y="13544"/>
                </a:lnTo>
                <a:cubicBezTo>
                  <a:pt x="50537" y="13544"/>
                  <a:pt x="50737" y="13344"/>
                  <a:pt x="50737" y="13110"/>
                </a:cubicBezTo>
                <a:lnTo>
                  <a:pt x="50737" y="9441"/>
                </a:lnTo>
                <a:cubicBezTo>
                  <a:pt x="50737" y="9207"/>
                  <a:pt x="50537" y="9041"/>
                  <a:pt x="50337" y="9041"/>
                </a:cubicBezTo>
                <a:close/>
                <a:moveTo>
                  <a:pt x="52872" y="9041"/>
                </a:moveTo>
                <a:cubicBezTo>
                  <a:pt x="52638" y="9041"/>
                  <a:pt x="52471" y="9207"/>
                  <a:pt x="52471" y="9441"/>
                </a:cubicBezTo>
                <a:lnTo>
                  <a:pt x="52471" y="13110"/>
                </a:lnTo>
                <a:cubicBezTo>
                  <a:pt x="52471" y="13344"/>
                  <a:pt x="52638" y="13544"/>
                  <a:pt x="52872" y="13544"/>
                </a:cubicBezTo>
                <a:lnTo>
                  <a:pt x="56875" y="13544"/>
                </a:lnTo>
                <a:cubicBezTo>
                  <a:pt x="57108" y="13544"/>
                  <a:pt x="57308" y="13344"/>
                  <a:pt x="57308" y="13110"/>
                </a:cubicBezTo>
                <a:lnTo>
                  <a:pt x="57308" y="9441"/>
                </a:lnTo>
                <a:cubicBezTo>
                  <a:pt x="57308" y="9207"/>
                  <a:pt x="57108" y="9041"/>
                  <a:pt x="56875" y="9041"/>
                </a:cubicBezTo>
                <a:close/>
                <a:moveTo>
                  <a:pt x="59443" y="9041"/>
                </a:moveTo>
                <a:cubicBezTo>
                  <a:pt x="59210" y="9041"/>
                  <a:pt x="59009" y="9207"/>
                  <a:pt x="59009" y="9441"/>
                </a:cubicBezTo>
                <a:lnTo>
                  <a:pt x="59009" y="13110"/>
                </a:lnTo>
                <a:cubicBezTo>
                  <a:pt x="59009" y="13344"/>
                  <a:pt x="59210" y="13544"/>
                  <a:pt x="59443" y="13544"/>
                </a:cubicBezTo>
                <a:lnTo>
                  <a:pt x="63446" y="13544"/>
                </a:lnTo>
                <a:cubicBezTo>
                  <a:pt x="63646" y="13544"/>
                  <a:pt x="63846" y="13344"/>
                  <a:pt x="63846" y="13110"/>
                </a:cubicBezTo>
                <a:lnTo>
                  <a:pt x="63846" y="9441"/>
                </a:lnTo>
                <a:cubicBezTo>
                  <a:pt x="63846" y="9207"/>
                  <a:pt x="63646" y="9041"/>
                  <a:pt x="63446" y="9041"/>
                </a:cubicBezTo>
                <a:close/>
                <a:moveTo>
                  <a:pt x="434" y="14978"/>
                </a:moveTo>
                <a:cubicBezTo>
                  <a:pt x="201" y="14978"/>
                  <a:pt x="1" y="15145"/>
                  <a:pt x="1" y="15378"/>
                </a:cubicBezTo>
                <a:lnTo>
                  <a:pt x="1" y="19048"/>
                </a:lnTo>
                <a:cubicBezTo>
                  <a:pt x="1" y="19281"/>
                  <a:pt x="201" y="19481"/>
                  <a:pt x="434" y="19481"/>
                </a:cubicBezTo>
                <a:lnTo>
                  <a:pt x="4437" y="19481"/>
                </a:lnTo>
                <a:cubicBezTo>
                  <a:pt x="4671" y="19481"/>
                  <a:pt x="4837" y="19281"/>
                  <a:pt x="4837" y="19048"/>
                </a:cubicBezTo>
                <a:lnTo>
                  <a:pt x="4837" y="15378"/>
                </a:lnTo>
                <a:cubicBezTo>
                  <a:pt x="4837" y="15145"/>
                  <a:pt x="4671" y="14978"/>
                  <a:pt x="4437" y="14978"/>
                </a:cubicBezTo>
                <a:close/>
                <a:moveTo>
                  <a:pt x="6972" y="14978"/>
                </a:moveTo>
                <a:cubicBezTo>
                  <a:pt x="6739" y="14978"/>
                  <a:pt x="6572" y="15145"/>
                  <a:pt x="6572" y="15378"/>
                </a:cubicBezTo>
                <a:lnTo>
                  <a:pt x="6572" y="19048"/>
                </a:lnTo>
                <a:cubicBezTo>
                  <a:pt x="6572" y="19281"/>
                  <a:pt x="6739" y="19481"/>
                  <a:pt x="6972" y="19481"/>
                </a:cubicBezTo>
                <a:lnTo>
                  <a:pt x="10975" y="19481"/>
                </a:lnTo>
                <a:cubicBezTo>
                  <a:pt x="11209" y="19481"/>
                  <a:pt x="11409" y="19281"/>
                  <a:pt x="11409" y="19048"/>
                </a:cubicBezTo>
                <a:lnTo>
                  <a:pt x="11409" y="15378"/>
                </a:lnTo>
                <a:cubicBezTo>
                  <a:pt x="11409" y="15145"/>
                  <a:pt x="11209" y="14978"/>
                  <a:pt x="10975" y="14978"/>
                </a:cubicBezTo>
                <a:close/>
                <a:moveTo>
                  <a:pt x="13544" y="14978"/>
                </a:moveTo>
                <a:cubicBezTo>
                  <a:pt x="13310" y="14978"/>
                  <a:pt x="13110" y="15145"/>
                  <a:pt x="13110" y="15378"/>
                </a:cubicBezTo>
                <a:lnTo>
                  <a:pt x="13110" y="19048"/>
                </a:lnTo>
                <a:cubicBezTo>
                  <a:pt x="13110" y="19281"/>
                  <a:pt x="13310" y="19481"/>
                  <a:pt x="13544" y="19481"/>
                </a:cubicBezTo>
                <a:lnTo>
                  <a:pt x="17547" y="19481"/>
                </a:lnTo>
                <a:cubicBezTo>
                  <a:pt x="17780" y="19481"/>
                  <a:pt x="17947" y="19281"/>
                  <a:pt x="17947" y="19048"/>
                </a:cubicBezTo>
                <a:lnTo>
                  <a:pt x="17947" y="15378"/>
                </a:lnTo>
                <a:cubicBezTo>
                  <a:pt x="17947" y="15145"/>
                  <a:pt x="17780" y="14978"/>
                  <a:pt x="17547" y="14978"/>
                </a:cubicBezTo>
                <a:close/>
                <a:moveTo>
                  <a:pt x="20082" y="14978"/>
                </a:moveTo>
                <a:cubicBezTo>
                  <a:pt x="19882" y="14978"/>
                  <a:pt x="19681" y="15145"/>
                  <a:pt x="19681" y="15378"/>
                </a:cubicBezTo>
                <a:lnTo>
                  <a:pt x="19681" y="19048"/>
                </a:lnTo>
                <a:cubicBezTo>
                  <a:pt x="19681" y="19281"/>
                  <a:pt x="19882" y="19481"/>
                  <a:pt x="20082" y="19481"/>
                </a:cubicBezTo>
                <a:lnTo>
                  <a:pt x="24085" y="19481"/>
                </a:lnTo>
                <a:cubicBezTo>
                  <a:pt x="24318" y="19481"/>
                  <a:pt x="24518" y="19281"/>
                  <a:pt x="24518" y="19048"/>
                </a:cubicBezTo>
                <a:lnTo>
                  <a:pt x="24518" y="15378"/>
                </a:lnTo>
                <a:cubicBezTo>
                  <a:pt x="24518" y="15145"/>
                  <a:pt x="24318" y="14978"/>
                  <a:pt x="24085" y="14978"/>
                </a:cubicBezTo>
                <a:close/>
                <a:moveTo>
                  <a:pt x="26653" y="14978"/>
                </a:moveTo>
                <a:cubicBezTo>
                  <a:pt x="26420" y="14978"/>
                  <a:pt x="26253" y="15145"/>
                  <a:pt x="26253" y="15378"/>
                </a:cubicBezTo>
                <a:lnTo>
                  <a:pt x="26253" y="19048"/>
                </a:lnTo>
                <a:cubicBezTo>
                  <a:pt x="26253" y="19281"/>
                  <a:pt x="26420" y="19481"/>
                  <a:pt x="26653" y="19481"/>
                </a:cubicBezTo>
                <a:lnTo>
                  <a:pt x="30656" y="19481"/>
                </a:lnTo>
                <a:cubicBezTo>
                  <a:pt x="30889" y="19481"/>
                  <a:pt x="31056" y="19281"/>
                  <a:pt x="31056" y="19048"/>
                </a:cubicBezTo>
                <a:lnTo>
                  <a:pt x="31056" y="15378"/>
                </a:lnTo>
                <a:cubicBezTo>
                  <a:pt x="31056" y="15145"/>
                  <a:pt x="30889" y="14978"/>
                  <a:pt x="30656" y="14978"/>
                </a:cubicBezTo>
                <a:close/>
                <a:moveTo>
                  <a:pt x="33224" y="14978"/>
                </a:moveTo>
                <a:cubicBezTo>
                  <a:pt x="32991" y="14978"/>
                  <a:pt x="32791" y="15145"/>
                  <a:pt x="32791" y="15378"/>
                </a:cubicBezTo>
                <a:lnTo>
                  <a:pt x="32791" y="19048"/>
                </a:lnTo>
                <a:cubicBezTo>
                  <a:pt x="32791" y="19281"/>
                  <a:pt x="32991" y="19481"/>
                  <a:pt x="33224" y="19481"/>
                </a:cubicBezTo>
                <a:lnTo>
                  <a:pt x="37194" y="19481"/>
                </a:lnTo>
                <a:cubicBezTo>
                  <a:pt x="37427" y="19481"/>
                  <a:pt x="37628" y="19281"/>
                  <a:pt x="37628" y="19048"/>
                </a:cubicBezTo>
                <a:lnTo>
                  <a:pt x="37628" y="15378"/>
                </a:lnTo>
                <a:cubicBezTo>
                  <a:pt x="37628" y="15145"/>
                  <a:pt x="37427" y="14978"/>
                  <a:pt x="37194" y="14978"/>
                </a:cubicBezTo>
                <a:close/>
                <a:moveTo>
                  <a:pt x="39762" y="14978"/>
                </a:moveTo>
                <a:cubicBezTo>
                  <a:pt x="39529" y="14978"/>
                  <a:pt x="39329" y="15145"/>
                  <a:pt x="39329" y="15378"/>
                </a:cubicBezTo>
                <a:lnTo>
                  <a:pt x="39329" y="19048"/>
                </a:lnTo>
                <a:cubicBezTo>
                  <a:pt x="39362" y="19281"/>
                  <a:pt x="39529" y="19481"/>
                  <a:pt x="39762" y="19481"/>
                </a:cubicBezTo>
                <a:lnTo>
                  <a:pt x="43765" y="19481"/>
                </a:lnTo>
                <a:cubicBezTo>
                  <a:pt x="43999" y="19481"/>
                  <a:pt x="44166" y="19281"/>
                  <a:pt x="44166" y="19048"/>
                </a:cubicBezTo>
                <a:lnTo>
                  <a:pt x="44166" y="15378"/>
                </a:lnTo>
                <a:cubicBezTo>
                  <a:pt x="44166" y="15145"/>
                  <a:pt x="43999" y="14978"/>
                  <a:pt x="43765" y="14978"/>
                </a:cubicBezTo>
                <a:close/>
                <a:moveTo>
                  <a:pt x="46334" y="14978"/>
                </a:moveTo>
                <a:cubicBezTo>
                  <a:pt x="46100" y="14978"/>
                  <a:pt x="45900" y="15145"/>
                  <a:pt x="45900" y="15378"/>
                </a:cubicBezTo>
                <a:lnTo>
                  <a:pt x="45900" y="19048"/>
                </a:lnTo>
                <a:cubicBezTo>
                  <a:pt x="45900" y="19281"/>
                  <a:pt x="46100" y="19481"/>
                  <a:pt x="46334" y="19481"/>
                </a:cubicBezTo>
                <a:lnTo>
                  <a:pt x="50337" y="19481"/>
                </a:lnTo>
                <a:cubicBezTo>
                  <a:pt x="50537" y="19481"/>
                  <a:pt x="50737" y="19281"/>
                  <a:pt x="50737" y="19048"/>
                </a:cubicBezTo>
                <a:lnTo>
                  <a:pt x="50737" y="15378"/>
                </a:lnTo>
                <a:cubicBezTo>
                  <a:pt x="50737" y="15145"/>
                  <a:pt x="50537" y="14978"/>
                  <a:pt x="50337" y="14978"/>
                </a:cubicBezTo>
                <a:close/>
                <a:moveTo>
                  <a:pt x="52872" y="14978"/>
                </a:moveTo>
                <a:cubicBezTo>
                  <a:pt x="52638" y="14978"/>
                  <a:pt x="52471" y="15145"/>
                  <a:pt x="52471" y="15378"/>
                </a:cubicBezTo>
                <a:lnTo>
                  <a:pt x="52471" y="19048"/>
                </a:lnTo>
                <a:cubicBezTo>
                  <a:pt x="52471" y="19281"/>
                  <a:pt x="52638" y="19481"/>
                  <a:pt x="52872" y="19481"/>
                </a:cubicBezTo>
                <a:lnTo>
                  <a:pt x="56875" y="19481"/>
                </a:lnTo>
                <a:cubicBezTo>
                  <a:pt x="57108" y="19481"/>
                  <a:pt x="57308" y="19281"/>
                  <a:pt x="57308" y="19048"/>
                </a:cubicBezTo>
                <a:lnTo>
                  <a:pt x="57308" y="15378"/>
                </a:lnTo>
                <a:cubicBezTo>
                  <a:pt x="57308" y="15145"/>
                  <a:pt x="57108" y="14978"/>
                  <a:pt x="56875" y="14978"/>
                </a:cubicBezTo>
                <a:close/>
                <a:moveTo>
                  <a:pt x="59443" y="14978"/>
                </a:moveTo>
                <a:cubicBezTo>
                  <a:pt x="59210" y="14978"/>
                  <a:pt x="59009" y="15145"/>
                  <a:pt x="59009" y="15378"/>
                </a:cubicBezTo>
                <a:lnTo>
                  <a:pt x="59009" y="19048"/>
                </a:lnTo>
                <a:cubicBezTo>
                  <a:pt x="59009" y="19281"/>
                  <a:pt x="59210" y="19481"/>
                  <a:pt x="59443" y="19481"/>
                </a:cubicBezTo>
                <a:lnTo>
                  <a:pt x="63446" y="19481"/>
                </a:lnTo>
                <a:cubicBezTo>
                  <a:pt x="63646" y="19481"/>
                  <a:pt x="63846" y="19281"/>
                  <a:pt x="63846" y="19048"/>
                </a:cubicBezTo>
                <a:lnTo>
                  <a:pt x="63846" y="15378"/>
                </a:lnTo>
                <a:cubicBezTo>
                  <a:pt x="63846" y="15145"/>
                  <a:pt x="63646" y="14978"/>
                  <a:pt x="63446" y="14978"/>
                </a:cubicBezTo>
                <a:close/>
                <a:moveTo>
                  <a:pt x="65981" y="14978"/>
                </a:moveTo>
                <a:cubicBezTo>
                  <a:pt x="65748" y="14978"/>
                  <a:pt x="65581" y="15145"/>
                  <a:pt x="65581" y="15378"/>
                </a:cubicBezTo>
                <a:lnTo>
                  <a:pt x="65581" y="19048"/>
                </a:lnTo>
                <a:cubicBezTo>
                  <a:pt x="65581" y="19281"/>
                  <a:pt x="65748" y="19481"/>
                  <a:pt x="65981" y="19481"/>
                </a:cubicBezTo>
                <a:lnTo>
                  <a:pt x="69984" y="19481"/>
                </a:lnTo>
                <a:cubicBezTo>
                  <a:pt x="70217" y="19481"/>
                  <a:pt x="70418" y="19281"/>
                  <a:pt x="70418" y="19048"/>
                </a:cubicBezTo>
                <a:lnTo>
                  <a:pt x="70418" y="15378"/>
                </a:lnTo>
                <a:cubicBezTo>
                  <a:pt x="70418" y="15145"/>
                  <a:pt x="70217" y="14978"/>
                  <a:pt x="69984" y="14978"/>
                </a:cubicBezTo>
                <a:close/>
                <a:moveTo>
                  <a:pt x="65981" y="9041"/>
                </a:moveTo>
                <a:cubicBezTo>
                  <a:pt x="65748" y="9041"/>
                  <a:pt x="65581" y="9207"/>
                  <a:pt x="65581" y="9441"/>
                </a:cubicBezTo>
                <a:lnTo>
                  <a:pt x="65581" y="13110"/>
                </a:lnTo>
                <a:cubicBezTo>
                  <a:pt x="65581" y="13344"/>
                  <a:pt x="65748" y="13544"/>
                  <a:pt x="65981" y="13544"/>
                </a:cubicBezTo>
                <a:lnTo>
                  <a:pt x="71719" y="13544"/>
                </a:lnTo>
                <a:cubicBezTo>
                  <a:pt x="71952" y="13544"/>
                  <a:pt x="72119" y="13744"/>
                  <a:pt x="72119" y="13944"/>
                </a:cubicBezTo>
                <a:lnTo>
                  <a:pt x="72119" y="19048"/>
                </a:lnTo>
                <a:cubicBezTo>
                  <a:pt x="72119" y="19281"/>
                  <a:pt x="72319" y="19481"/>
                  <a:pt x="72552" y="19481"/>
                </a:cubicBezTo>
                <a:lnTo>
                  <a:pt x="76555" y="19481"/>
                </a:lnTo>
                <a:cubicBezTo>
                  <a:pt x="76789" y="19481"/>
                  <a:pt x="76956" y="19281"/>
                  <a:pt x="76956" y="19048"/>
                </a:cubicBezTo>
                <a:lnTo>
                  <a:pt x="76956" y="9441"/>
                </a:lnTo>
                <a:cubicBezTo>
                  <a:pt x="76956" y="9207"/>
                  <a:pt x="76789" y="9041"/>
                  <a:pt x="76555" y="9041"/>
                </a:cubicBezTo>
                <a:close/>
                <a:moveTo>
                  <a:pt x="434" y="20916"/>
                </a:moveTo>
                <a:cubicBezTo>
                  <a:pt x="201" y="20916"/>
                  <a:pt x="1" y="21083"/>
                  <a:pt x="1" y="21316"/>
                </a:cubicBezTo>
                <a:lnTo>
                  <a:pt x="1" y="24985"/>
                </a:lnTo>
                <a:cubicBezTo>
                  <a:pt x="1" y="25219"/>
                  <a:pt x="201" y="25419"/>
                  <a:pt x="434" y="25419"/>
                </a:cubicBezTo>
                <a:lnTo>
                  <a:pt x="4437" y="25419"/>
                </a:lnTo>
                <a:cubicBezTo>
                  <a:pt x="4671" y="25419"/>
                  <a:pt x="4837" y="25219"/>
                  <a:pt x="4837" y="24985"/>
                </a:cubicBezTo>
                <a:lnTo>
                  <a:pt x="4837" y="21316"/>
                </a:lnTo>
                <a:cubicBezTo>
                  <a:pt x="4837" y="21083"/>
                  <a:pt x="4671" y="20916"/>
                  <a:pt x="4437" y="20916"/>
                </a:cubicBezTo>
                <a:close/>
                <a:moveTo>
                  <a:pt x="6972" y="20916"/>
                </a:moveTo>
                <a:cubicBezTo>
                  <a:pt x="6739" y="20916"/>
                  <a:pt x="6572" y="21083"/>
                  <a:pt x="6572" y="21316"/>
                </a:cubicBezTo>
                <a:lnTo>
                  <a:pt x="6572" y="24985"/>
                </a:lnTo>
                <a:cubicBezTo>
                  <a:pt x="6572" y="25219"/>
                  <a:pt x="6739" y="25419"/>
                  <a:pt x="6972" y="25419"/>
                </a:cubicBezTo>
                <a:lnTo>
                  <a:pt x="10975" y="25419"/>
                </a:lnTo>
                <a:cubicBezTo>
                  <a:pt x="11209" y="25419"/>
                  <a:pt x="11409" y="25219"/>
                  <a:pt x="11409" y="24985"/>
                </a:cubicBezTo>
                <a:lnTo>
                  <a:pt x="11409" y="21316"/>
                </a:lnTo>
                <a:cubicBezTo>
                  <a:pt x="11409" y="21083"/>
                  <a:pt x="11209" y="20916"/>
                  <a:pt x="10975" y="20916"/>
                </a:cubicBezTo>
                <a:close/>
                <a:moveTo>
                  <a:pt x="13544" y="20916"/>
                </a:moveTo>
                <a:cubicBezTo>
                  <a:pt x="13310" y="20916"/>
                  <a:pt x="13110" y="21083"/>
                  <a:pt x="13110" y="21316"/>
                </a:cubicBezTo>
                <a:lnTo>
                  <a:pt x="13110" y="24985"/>
                </a:lnTo>
                <a:cubicBezTo>
                  <a:pt x="13110" y="25219"/>
                  <a:pt x="13310" y="25419"/>
                  <a:pt x="13544" y="25419"/>
                </a:cubicBezTo>
                <a:lnTo>
                  <a:pt x="17547" y="25419"/>
                </a:lnTo>
                <a:cubicBezTo>
                  <a:pt x="17780" y="25419"/>
                  <a:pt x="17947" y="25219"/>
                  <a:pt x="17947" y="24985"/>
                </a:cubicBezTo>
                <a:lnTo>
                  <a:pt x="17947" y="21316"/>
                </a:lnTo>
                <a:cubicBezTo>
                  <a:pt x="17947" y="21083"/>
                  <a:pt x="17780" y="20916"/>
                  <a:pt x="17547" y="20916"/>
                </a:cubicBezTo>
                <a:close/>
                <a:moveTo>
                  <a:pt x="20082" y="20916"/>
                </a:moveTo>
                <a:cubicBezTo>
                  <a:pt x="19882" y="20916"/>
                  <a:pt x="19681" y="21083"/>
                  <a:pt x="19681" y="21316"/>
                </a:cubicBezTo>
                <a:lnTo>
                  <a:pt x="19681" y="24985"/>
                </a:lnTo>
                <a:cubicBezTo>
                  <a:pt x="19681" y="25219"/>
                  <a:pt x="19882" y="25419"/>
                  <a:pt x="20082" y="25419"/>
                </a:cubicBezTo>
                <a:lnTo>
                  <a:pt x="24085" y="25419"/>
                </a:lnTo>
                <a:cubicBezTo>
                  <a:pt x="24318" y="25419"/>
                  <a:pt x="24518" y="25219"/>
                  <a:pt x="24518" y="24985"/>
                </a:cubicBezTo>
                <a:lnTo>
                  <a:pt x="24518" y="21316"/>
                </a:lnTo>
                <a:cubicBezTo>
                  <a:pt x="24518" y="21083"/>
                  <a:pt x="24318" y="20916"/>
                  <a:pt x="24085" y="20916"/>
                </a:cubicBezTo>
                <a:close/>
                <a:moveTo>
                  <a:pt x="26653" y="20916"/>
                </a:moveTo>
                <a:cubicBezTo>
                  <a:pt x="26420" y="20916"/>
                  <a:pt x="26253" y="21083"/>
                  <a:pt x="26253" y="21316"/>
                </a:cubicBezTo>
                <a:lnTo>
                  <a:pt x="26253" y="24985"/>
                </a:lnTo>
                <a:cubicBezTo>
                  <a:pt x="26253" y="25219"/>
                  <a:pt x="26420" y="25419"/>
                  <a:pt x="26653" y="25419"/>
                </a:cubicBezTo>
                <a:lnTo>
                  <a:pt x="30656" y="25419"/>
                </a:lnTo>
                <a:cubicBezTo>
                  <a:pt x="30889" y="25419"/>
                  <a:pt x="31056" y="25219"/>
                  <a:pt x="31056" y="24985"/>
                </a:cubicBezTo>
                <a:lnTo>
                  <a:pt x="31056" y="21316"/>
                </a:lnTo>
                <a:cubicBezTo>
                  <a:pt x="31056" y="21083"/>
                  <a:pt x="30889" y="20916"/>
                  <a:pt x="30656" y="20916"/>
                </a:cubicBezTo>
                <a:close/>
                <a:moveTo>
                  <a:pt x="33224" y="20916"/>
                </a:moveTo>
                <a:cubicBezTo>
                  <a:pt x="32991" y="20916"/>
                  <a:pt x="32791" y="21083"/>
                  <a:pt x="32791" y="21316"/>
                </a:cubicBezTo>
                <a:lnTo>
                  <a:pt x="32791" y="24985"/>
                </a:lnTo>
                <a:cubicBezTo>
                  <a:pt x="32791" y="25219"/>
                  <a:pt x="32991" y="25419"/>
                  <a:pt x="33224" y="25419"/>
                </a:cubicBezTo>
                <a:lnTo>
                  <a:pt x="37194" y="25419"/>
                </a:lnTo>
                <a:cubicBezTo>
                  <a:pt x="37427" y="25419"/>
                  <a:pt x="37628" y="25219"/>
                  <a:pt x="37628" y="24985"/>
                </a:cubicBezTo>
                <a:lnTo>
                  <a:pt x="37628" y="21316"/>
                </a:lnTo>
                <a:cubicBezTo>
                  <a:pt x="37628" y="21083"/>
                  <a:pt x="37427" y="20916"/>
                  <a:pt x="37194" y="20916"/>
                </a:cubicBezTo>
                <a:close/>
                <a:moveTo>
                  <a:pt x="39762" y="20916"/>
                </a:moveTo>
                <a:cubicBezTo>
                  <a:pt x="39529" y="20916"/>
                  <a:pt x="39329" y="21083"/>
                  <a:pt x="39329" y="21316"/>
                </a:cubicBezTo>
                <a:lnTo>
                  <a:pt x="39329" y="24985"/>
                </a:lnTo>
                <a:cubicBezTo>
                  <a:pt x="39362" y="25219"/>
                  <a:pt x="39529" y="25419"/>
                  <a:pt x="39762" y="25419"/>
                </a:cubicBezTo>
                <a:lnTo>
                  <a:pt x="43765" y="25419"/>
                </a:lnTo>
                <a:cubicBezTo>
                  <a:pt x="43999" y="25419"/>
                  <a:pt x="44166" y="25219"/>
                  <a:pt x="44166" y="24985"/>
                </a:cubicBezTo>
                <a:lnTo>
                  <a:pt x="44166" y="21316"/>
                </a:lnTo>
                <a:cubicBezTo>
                  <a:pt x="44166" y="21083"/>
                  <a:pt x="43999" y="20916"/>
                  <a:pt x="43765" y="20916"/>
                </a:cubicBezTo>
                <a:close/>
                <a:moveTo>
                  <a:pt x="46334" y="20916"/>
                </a:moveTo>
                <a:cubicBezTo>
                  <a:pt x="46100" y="20916"/>
                  <a:pt x="45900" y="21083"/>
                  <a:pt x="45900" y="21316"/>
                </a:cubicBezTo>
                <a:lnTo>
                  <a:pt x="45900" y="24985"/>
                </a:lnTo>
                <a:cubicBezTo>
                  <a:pt x="45900" y="25219"/>
                  <a:pt x="46100" y="25419"/>
                  <a:pt x="46334" y="25419"/>
                </a:cubicBezTo>
                <a:lnTo>
                  <a:pt x="50337" y="25419"/>
                </a:lnTo>
                <a:cubicBezTo>
                  <a:pt x="50537" y="25419"/>
                  <a:pt x="50737" y="25219"/>
                  <a:pt x="50737" y="24985"/>
                </a:cubicBezTo>
                <a:lnTo>
                  <a:pt x="50737" y="21316"/>
                </a:lnTo>
                <a:cubicBezTo>
                  <a:pt x="50737" y="21083"/>
                  <a:pt x="50537" y="20916"/>
                  <a:pt x="50337" y="20916"/>
                </a:cubicBezTo>
                <a:close/>
                <a:moveTo>
                  <a:pt x="52872" y="20916"/>
                </a:moveTo>
                <a:cubicBezTo>
                  <a:pt x="52638" y="20916"/>
                  <a:pt x="52471" y="21083"/>
                  <a:pt x="52471" y="21316"/>
                </a:cubicBezTo>
                <a:lnTo>
                  <a:pt x="52471" y="24985"/>
                </a:lnTo>
                <a:cubicBezTo>
                  <a:pt x="52471" y="25219"/>
                  <a:pt x="52638" y="25419"/>
                  <a:pt x="52872" y="25419"/>
                </a:cubicBezTo>
                <a:lnTo>
                  <a:pt x="56875" y="25419"/>
                </a:lnTo>
                <a:cubicBezTo>
                  <a:pt x="57108" y="25419"/>
                  <a:pt x="57308" y="25219"/>
                  <a:pt x="57308" y="24985"/>
                </a:cubicBezTo>
                <a:lnTo>
                  <a:pt x="57308" y="21316"/>
                </a:lnTo>
                <a:cubicBezTo>
                  <a:pt x="57308" y="21083"/>
                  <a:pt x="57108" y="20916"/>
                  <a:pt x="56875" y="20916"/>
                </a:cubicBezTo>
                <a:close/>
                <a:moveTo>
                  <a:pt x="59443" y="20916"/>
                </a:moveTo>
                <a:cubicBezTo>
                  <a:pt x="59210" y="20916"/>
                  <a:pt x="59009" y="21083"/>
                  <a:pt x="59009" y="21316"/>
                </a:cubicBezTo>
                <a:lnTo>
                  <a:pt x="59009" y="24985"/>
                </a:lnTo>
                <a:cubicBezTo>
                  <a:pt x="59009" y="25219"/>
                  <a:pt x="59210" y="25419"/>
                  <a:pt x="59443" y="25419"/>
                </a:cubicBezTo>
                <a:lnTo>
                  <a:pt x="63446" y="25419"/>
                </a:lnTo>
                <a:cubicBezTo>
                  <a:pt x="63646" y="25419"/>
                  <a:pt x="63846" y="25219"/>
                  <a:pt x="63846" y="24985"/>
                </a:cubicBezTo>
                <a:lnTo>
                  <a:pt x="63846" y="21316"/>
                </a:lnTo>
                <a:cubicBezTo>
                  <a:pt x="63846" y="21083"/>
                  <a:pt x="63646" y="20916"/>
                  <a:pt x="63446" y="20916"/>
                </a:cubicBezTo>
                <a:close/>
                <a:moveTo>
                  <a:pt x="65981" y="20916"/>
                </a:moveTo>
                <a:cubicBezTo>
                  <a:pt x="65748" y="20916"/>
                  <a:pt x="65581" y="21083"/>
                  <a:pt x="65581" y="21316"/>
                </a:cubicBezTo>
                <a:lnTo>
                  <a:pt x="65581" y="24985"/>
                </a:lnTo>
                <a:cubicBezTo>
                  <a:pt x="65581" y="25219"/>
                  <a:pt x="65748" y="25419"/>
                  <a:pt x="65981" y="25419"/>
                </a:cubicBezTo>
                <a:lnTo>
                  <a:pt x="69984" y="25419"/>
                </a:lnTo>
                <a:cubicBezTo>
                  <a:pt x="70217" y="25419"/>
                  <a:pt x="70418" y="25219"/>
                  <a:pt x="70418" y="24985"/>
                </a:cubicBezTo>
                <a:lnTo>
                  <a:pt x="70418" y="21316"/>
                </a:lnTo>
                <a:cubicBezTo>
                  <a:pt x="70418" y="21083"/>
                  <a:pt x="70217" y="20916"/>
                  <a:pt x="69984" y="20916"/>
                </a:cubicBezTo>
                <a:close/>
                <a:moveTo>
                  <a:pt x="72552" y="20916"/>
                </a:moveTo>
                <a:cubicBezTo>
                  <a:pt x="72319" y="20916"/>
                  <a:pt x="72119" y="21083"/>
                  <a:pt x="72119" y="21316"/>
                </a:cubicBezTo>
                <a:lnTo>
                  <a:pt x="72119" y="24985"/>
                </a:lnTo>
                <a:cubicBezTo>
                  <a:pt x="72119" y="25219"/>
                  <a:pt x="72319" y="25419"/>
                  <a:pt x="72552" y="25419"/>
                </a:cubicBezTo>
                <a:lnTo>
                  <a:pt x="76555" y="25419"/>
                </a:lnTo>
                <a:cubicBezTo>
                  <a:pt x="76789" y="25419"/>
                  <a:pt x="76956" y="25219"/>
                  <a:pt x="76956" y="24985"/>
                </a:cubicBezTo>
                <a:lnTo>
                  <a:pt x="76956" y="21316"/>
                </a:lnTo>
                <a:cubicBezTo>
                  <a:pt x="76956" y="21083"/>
                  <a:pt x="76789" y="20916"/>
                  <a:pt x="76555" y="20916"/>
                </a:cubicBezTo>
                <a:close/>
                <a:moveTo>
                  <a:pt x="434" y="26853"/>
                </a:moveTo>
                <a:cubicBezTo>
                  <a:pt x="201" y="26853"/>
                  <a:pt x="1" y="27020"/>
                  <a:pt x="1" y="27254"/>
                </a:cubicBezTo>
                <a:lnTo>
                  <a:pt x="1" y="30923"/>
                </a:lnTo>
                <a:cubicBezTo>
                  <a:pt x="1" y="31156"/>
                  <a:pt x="201" y="31357"/>
                  <a:pt x="434" y="31357"/>
                </a:cubicBezTo>
                <a:lnTo>
                  <a:pt x="4437" y="31357"/>
                </a:lnTo>
                <a:cubicBezTo>
                  <a:pt x="4671" y="31357"/>
                  <a:pt x="4837" y="31156"/>
                  <a:pt x="4837" y="30923"/>
                </a:cubicBezTo>
                <a:lnTo>
                  <a:pt x="4837" y="27254"/>
                </a:lnTo>
                <a:cubicBezTo>
                  <a:pt x="4837" y="27020"/>
                  <a:pt x="4671" y="26853"/>
                  <a:pt x="4437" y="26853"/>
                </a:cubicBezTo>
                <a:close/>
                <a:moveTo>
                  <a:pt x="6972" y="26853"/>
                </a:moveTo>
                <a:cubicBezTo>
                  <a:pt x="6739" y="26853"/>
                  <a:pt x="6572" y="27020"/>
                  <a:pt x="6572" y="27254"/>
                </a:cubicBezTo>
                <a:lnTo>
                  <a:pt x="6572" y="30923"/>
                </a:lnTo>
                <a:cubicBezTo>
                  <a:pt x="6572" y="31156"/>
                  <a:pt x="6739" y="31357"/>
                  <a:pt x="6972" y="31357"/>
                </a:cubicBezTo>
                <a:lnTo>
                  <a:pt x="10975" y="31357"/>
                </a:lnTo>
                <a:cubicBezTo>
                  <a:pt x="11209" y="31357"/>
                  <a:pt x="11409" y="31156"/>
                  <a:pt x="11409" y="30923"/>
                </a:cubicBezTo>
                <a:lnTo>
                  <a:pt x="11409" y="27254"/>
                </a:lnTo>
                <a:cubicBezTo>
                  <a:pt x="11409" y="27020"/>
                  <a:pt x="11209" y="26853"/>
                  <a:pt x="10975" y="26853"/>
                </a:cubicBezTo>
                <a:close/>
                <a:moveTo>
                  <a:pt x="13544" y="26853"/>
                </a:moveTo>
                <a:cubicBezTo>
                  <a:pt x="13310" y="26853"/>
                  <a:pt x="13110" y="27020"/>
                  <a:pt x="13110" y="27254"/>
                </a:cubicBezTo>
                <a:lnTo>
                  <a:pt x="13110" y="30923"/>
                </a:lnTo>
                <a:cubicBezTo>
                  <a:pt x="13110" y="31156"/>
                  <a:pt x="13310" y="31357"/>
                  <a:pt x="13544" y="31357"/>
                </a:cubicBezTo>
                <a:lnTo>
                  <a:pt x="17547" y="31357"/>
                </a:lnTo>
                <a:cubicBezTo>
                  <a:pt x="17780" y="31357"/>
                  <a:pt x="17947" y="31156"/>
                  <a:pt x="17947" y="30923"/>
                </a:cubicBezTo>
                <a:lnTo>
                  <a:pt x="17947" y="27254"/>
                </a:lnTo>
                <a:cubicBezTo>
                  <a:pt x="17947" y="27020"/>
                  <a:pt x="17780" y="26853"/>
                  <a:pt x="17547" y="26853"/>
                </a:cubicBezTo>
                <a:close/>
                <a:moveTo>
                  <a:pt x="20082" y="26853"/>
                </a:moveTo>
                <a:cubicBezTo>
                  <a:pt x="19882" y="26853"/>
                  <a:pt x="19681" y="27020"/>
                  <a:pt x="19681" y="27254"/>
                </a:cubicBezTo>
                <a:lnTo>
                  <a:pt x="19681" y="30923"/>
                </a:lnTo>
                <a:cubicBezTo>
                  <a:pt x="19681" y="31156"/>
                  <a:pt x="19882" y="31357"/>
                  <a:pt x="20082" y="31357"/>
                </a:cubicBezTo>
                <a:lnTo>
                  <a:pt x="24085" y="31357"/>
                </a:lnTo>
                <a:cubicBezTo>
                  <a:pt x="24318" y="31357"/>
                  <a:pt x="24518" y="31156"/>
                  <a:pt x="24518" y="30923"/>
                </a:cubicBezTo>
                <a:lnTo>
                  <a:pt x="24518" y="27254"/>
                </a:lnTo>
                <a:cubicBezTo>
                  <a:pt x="24518" y="27020"/>
                  <a:pt x="24318" y="26853"/>
                  <a:pt x="24085" y="26853"/>
                </a:cubicBezTo>
                <a:close/>
                <a:moveTo>
                  <a:pt x="26653" y="26853"/>
                </a:moveTo>
                <a:cubicBezTo>
                  <a:pt x="26420" y="26853"/>
                  <a:pt x="26253" y="27020"/>
                  <a:pt x="26253" y="27254"/>
                </a:cubicBezTo>
                <a:lnTo>
                  <a:pt x="26253" y="30923"/>
                </a:lnTo>
                <a:cubicBezTo>
                  <a:pt x="26253" y="31156"/>
                  <a:pt x="26420" y="31357"/>
                  <a:pt x="26653" y="31357"/>
                </a:cubicBezTo>
                <a:lnTo>
                  <a:pt x="56875" y="31357"/>
                </a:lnTo>
                <a:cubicBezTo>
                  <a:pt x="57108" y="31357"/>
                  <a:pt x="57308" y="31156"/>
                  <a:pt x="57308" y="30923"/>
                </a:cubicBezTo>
                <a:lnTo>
                  <a:pt x="57308" y="27254"/>
                </a:lnTo>
                <a:cubicBezTo>
                  <a:pt x="57308" y="27020"/>
                  <a:pt x="57108" y="26853"/>
                  <a:pt x="56875" y="26853"/>
                </a:cubicBezTo>
                <a:close/>
                <a:moveTo>
                  <a:pt x="59443" y="26853"/>
                </a:moveTo>
                <a:cubicBezTo>
                  <a:pt x="59210" y="26853"/>
                  <a:pt x="59009" y="27020"/>
                  <a:pt x="59009" y="27254"/>
                </a:cubicBezTo>
                <a:lnTo>
                  <a:pt x="59009" y="30923"/>
                </a:lnTo>
                <a:cubicBezTo>
                  <a:pt x="59009" y="31156"/>
                  <a:pt x="59210" y="31357"/>
                  <a:pt x="59443" y="31357"/>
                </a:cubicBezTo>
                <a:lnTo>
                  <a:pt x="63446" y="31357"/>
                </a:lnTo>
                <a:cubicBezTo>
                  <a:pt x="63646" y="31357"/>
                  <a:pt x="63846" y="31156"/>
                  <a:pt x="63846" y="30923"/>
                </a:cubicBezTo>
                <a:lnTo>
                  <a:pt x="63846" y="27254"/>
                </a:lnTo>
                <a:cubicBezTo>
                  <a:pt x="63846" y="27020"/>
                  <a:pt x="63646" y="26853"/>
                  <a:pt x="63446" y="26853"/>
                </a:cubicBezTo>
                <a:close/>
                <a:moveTo>
                  <a:pt x="65981" y="26853"/>
                </a:moveTo>
                <a:cubicBezTo>
                  <a:pt x="65748" y="26853"/>
                  <a:pt x="65581" y="27020"/>
                  <a:pt x="65581" y="27254"/>
                </a:cubicBezTo>
                <a:lnTo>
                  <a:pt x="65581" y="30923"/>
                </a:lnTo>
                <a:cubicBezTo>
                  <a:pt x="65581" y="31156"/>
                  <a:pt x="65748" y="31357"/>
                  <a:pt x="65981" y="31357"/>
                </a:cubicBezTo>
                <a:lnTo>
                  <a:pt x="69984" y="31357"/>
                </a:lnTo>
                <a:cubicBezTo>
                  <a:pt x="70217" y="31357"/>
                  <a:pt x="70418" y="31156"/>
                  <a:pt x="70418" y="30923"/>
                </a:cubicBezTo>
                <a:lnTo>
                  <a:pt x="70418" y="27254"/>
                </a:lnTo>
                <a:cubicBezTo>
                  <a:pt x="70418" y="27020"/>
                  <a:pt x="70217" y="26853"/>
                  <a:pt x="69984" y="26853"/>
                </a:cubicBezTo>
                <a:close/>
                <a:moveTo>
                  <a:pt x="72552" y="26853"/>
                </a:moveTo>
                <a:cubicBezTo>
                  <a:pt x="72319" y="26853"/>
                  <a:pt x="72119" y="27020"/>
                  <a:pt x="72119" y="27254"/>
                </a:cubicBezTo>
                <a:lnTo>
                  <a:pt x="72119" y="30923"/>
                </a:lnTo>
                <a:cubicBezTo>
                  <a:pt x="72119" y="31156"/>
                  <a:pt x="72319" y="31357"/>
                  <a:pt x="72552" y="31357"/>
                </a:cubicBezTo>
                <a:lnTo>
                  <a:pt x="76555" y="31357"/>
                </a:lnTo>
                <a:cubicBezTo>
                  <a:pt x="76789" y="31357"/>
                  <a:pt x="76956" y="31156"/>
                  <a:pt x="76956" y="30923"/>
                </a:cubicBezTo>
                <a:lnTo>
                  <a:pt x="76956" y="27254"/>
                </a:lnTo>
                <a:cubicBezTo>
                  <a:pt x="76956" y="27020"/>
                  <a:pt x="76789" y="26853"/>
                  <a:pt x="76555" y="26853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27"/>
          <p:cNvSpPr/>
          <p:nvPr/>
        </p:nvSpPr>
        <p:spPr>
          <a:xfrm>
            <a:off x="6116020" y="3061064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201"/>
                  <a:pt x="1" y="435"/>
                </a:cubicBezTo>
                <a:lnTo>
                  <a:pt x="1" y="501"/>
                </a:lnTo>
                <a:cubicBezTo>
                  <a:pt x="1" y="268"/>
                  <a:pt x="201" y="101"/>
                  <a:pt x="434" y="101"/>
                </a:cubicBezTo>
                <a:lnTo>
                  <a:pt x="4437" y="101"/>
                </a:lnTo>
                <a:cubicBezTo>
                  <a:pt x="4671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27"/>
          <p:cNvSpPr/>
          <p:nvPr/>
        </p:nvSpPr>
        <p:spPr>
          <a:xfrm>
            <a:off x="6116020" y="3671568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0"/>
                </a:moveTo>
                <a:cubicBezTo>
                  <a:pt x="201" y="0"/>
                  <a:pt x="1" y="167"/>
                  <a:pt x="1" y="401"/>
                </a:cubicBezTo>
                <a:lnTo>
                  <a:pt x="1" y="501"/>
                </a:lnTo>
                <a:cubicBezTo>
                  <a:pt x="1" y="267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71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27"/>
          <p:cNvSpPr/>
          <p:nvPr/>
        </p:nvSpPr>
        <p:spPr>
          <a:xfrm>
            <a:off x="6116020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168"/>
                  <a:pt x="1" y="401"/>
                </a:cubicBezTo>
                <a:lnTo>
                  <a:pt x="1" y="501"/>
                </a:lnTo>
                <a:cubicBezTo>
                  <a:pt x="1" y="268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27"/>
          <p:cNvSpPr/>
          <p:nvPr/>
        </p:nvSpPr>
        <p:spPr>
          <a:xfrm>
            <a:off x="6116020" y="3360207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0"/>
                </a:moveTo>
                <a:cubicBezTo>
                  <a:pt x="201" y="0"/>
                  <a:pt x="1" y="167"/>
                  <a:pt x="1" y="400"/>
                </a:cubicBezTo>
                <a:lnTo>
                  <a:pt x="1" y="500"/>
                </a:lnTo>
                <a:cubicBezTo>
                  <a:pt x="1" y="267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7" y="267"/>
                  <a:pt x="4837" y="500"/>
                </a:cubicBezTo>
                <a:lnTo>
                  <a:pt x="4837" y="400"/>
                </a:lnTo>
                <a:cubicBezTo>
                  <a:pt x="4837" y="167"/>
                  <a:pt x="4671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27"/>
          <p:cNvSpPr/>
          <p:nvPr/>
        </p:nvSpPr>
        <p:spPr>
          <a:xfrm>
            <a:off x="7319514" y="3515875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34" y="1"/>
                </a:moveTo>
                <a:cubicBezTo>
                  <a:pt x="200" y="1"/>
                  <a:pt x="0" y="168"/>
                  <a:pt x="0" y="401"/>
                </a:cubicBezTo>
                <a:lnTo>
                  <a:pt x="0" y="501"/>
                </a:lnTo>
                <a:cubicBezTo>
                  <a:pt x="0" y="268"/>
                  <a:pt x="200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27"/>
          <p:cNvSpPr/>
          <p:nvPr/>
        </p:nvSpPr>
        <p:spPr>
          <a:xfrm>
            <a:off x="7319514" y="3204513"/>
            <a:ext cx="126826" cy="13136"/>
          </a:xfrm>
          <a:custGeom>
            <a:avLst/>
            <a:gdLst/>
            <a:ahLst/>
            <a:cxnLst/>
            <a:rect l="l" t="t" r="r" b="b"/>
            <a:pathLst>
              <a:path w="4837" h="501" extrusionOk="0">
                <a:moveTo>
                  <a:pt x="434" y="1"/>
                </a:moveTo>
                <a:cubicBezTo>
                  <a:pt x="200" y="1"/>
                  <a:pt x="0" y="201"/>
                  <a:pt x="0" y="401"/>
                </a:cubicBezTo>
                <a:lnTo>
                  <a:pt x="0" y="501"/>
                </a:lnTo>
                <a:cubicBezTo>
                  <a:pt x="0" y="267"/>
                  <a:pt x="200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201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27"/>
          <p:cNvSpPr/>
          <p:nvPr/>
        </p:nvSpPr>
        <p:spPr>
          <a:xfrm>
            <a:off x="7319514" y="3360207"/>
            <a:ext cx="126826" cy="12271"/>
          </a:xfrm>
          <a:custGeom>
            <a:avLst/>
            <a:gdLst/>
            <a:ahLst/>
            <a:cxnLst/>
            <a:rect l="l" t="t" r="r" b="b"/>
            <a:pathLst>
              <a:path w="4837" h="468" extrusionOk="0">
                <a:moveTo>
                  <a:pt x="434" y="0"/>
                </a:moveTo>
                <a:cubicBezTo>
                  <a:pt x="200" y="0"/>
                  <a:pt x="0" y="167"/>
                  <a:pt x="0" y="400"/>
                </a:cubicBezTo>
                <a:lnTo>
                  <a:pt x="0" y="467"/>
                </a:lnTo>
                <a:cubicBezTo>
                  <a:pt x="0" y="267"/>
                  <a:pt x="200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7"/>
                  <a:pt x="4837" y="467"/>
                </a:cubicBezTo>
                <a:lnTo>
                  <a:pt x="4837" y="400"/>
                </a:lnTo>
                <a:cubicBezTo>
                  <a:pt x="4837" y="167"/>
                  <a:pt x="4637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27"/>
          <p:cNvSpPr/>
          <p:nvPr/>
        </p:nvSpPr>
        <p:spPr>
          <a:xfrm>
            <a:off x="7835522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168" y="1"/>
                  <a:pt x="1" y="201"/>
                  <a:pt x="1" y="434"/>
                </a:cubicBezTo>
                <a:lnTo>
                  <a:pt x="1" y="501"/>
                </a:lnTo>
                <a:cubicBezTo>
                  <a:pt x="1" y="268"/>
                  <a:pt x="168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38" y="268"/>
                  <a:pt x="4838" y="501"/>
                </a:cubicBezTo>
                <a:lnTo>
                  <a:pt x="4838" y="434"/>
                </a:lnTo>
                <a:cubicBezTo>
                  <a:pt x="4838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27"/>
          <p:cNvSpPr/>
          <p:nvPr/>
        </p:nvSpPr>
        <p:spPr>
          <a:xfrm>
            <a:off x="7319514" y="3061064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34" y="1"/>
                </a:moveTo>
                <a:cubicBezTo>
                  <a:pt x="200" y="1"/>
                  <a:pt x="0" y="201"/>
                  <a:pt x="0" y="435"/>
                </a:cubicBezTo>
                <a:lnTo>
                  <a:pt x="0" y="501"/>
                </a:lnTo>
                <a:cubicBezTo>
                  <a:pt x="0" y="268"/>
                  <a:pt x="200" y="101"/>
                  <a:pt x="434" y="101"/>
                </a:cubicBezTo>
                <a:lnTo>
                  <a:pt x="4437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27"/>
          <p:cNvSpPr/>
          <p:nvPr/>
        </p:nvSpPr>
        <p:spPr>
          <a:xfrm>
            <a:off x="7319514" y="2967485"/>
            <a:ext cx="126826" cy="13162"/>
          </a:xfrm>
          <a:custGeom>
            <a:avLst/>
            <a:gdLst/>
            <a:ahLst/>
            <a:cxnLst/>
            <a:rect l="l" t="t" r="r" b="b"/>
            <a:pathLst>
              <a:path w="4837" h="502" extrusionOk="0">
                <a:moveTo>
                  <a:pt x="434" y="1"/>
                </a:moveTo>
                <a:cubicBezTo>
                  <a:pt x="200" y="1"/>
                  <a:pt x="0" y="201"/>
                  <a:pt x="0" y="434"/>
                </a:cubicBezTo>
                <a:lnTo>
                  <a:pt x="0" y="501"/>
                </a:lnTo>
                <a:cubicBezTo>
                  <a:pt x="0" y="268"/>
                  <a:pt x="200" y="101"/>
                  <a:pt x="434" y="101"/>
                </a:cubicBezTo>
                <a:lnTo>
                  <a:pt x="4437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4"/>
                </a:lnTo>
                <a:cubicBezTo>
                  <a:pt x="4837" y="201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27"/>
          <p:cNvSpPr/>
          <p:nvPr/>
        </p:nvSpPr>
        <p:spPr>
          <a:xfrm>
            <a:off x="7835522" y="3671568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0"/>
                </a:moveTo>
                <a:cubicBezTo>
                  <a:pt x="168" y="0"/>
                  <a:pt x="1" y="167"/>
                  <a:pt x="1" y="401"/>
                </a:cubicBezTo>
                <a:lnTo>
                  <a:pt x="1" y="501"/>
                </a:lnTo>
                <a:cubicBezTo>
                  <a:pt x="1" y="267"/>
                  <a:pt x="168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8" y="267"/>
                  <a:pt x="4838" y="501"/>
                </a:cubicBezTo>
                <a:lnTo>
                  <a:pt x="4838" y="401"/>
                </a:lnTo>
                <a:cubicBezTo>
                  <a:pt x="4838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27"/>
          <p:cNvSpPr/>
          <p:nvPr/>
        </p:nvSpPr>
        <p:spPr>
          <a:xfrm>
            <a:off x="7663231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0" y="201"/>
                  <a:pt x="0" y="434"/>
                </a:cubicBezTo>
                <a:lnTo>
                  <a:pt x="0" y="501"/>
                </a:lnTo>
                <a:cubicBezTo>
                  <a:pt x="0" y="268"/>
                  <a:pt x="201" y="101"/>
                  <a:pt x="434" y="101"/>
                </a:cubicBezTo>
                <a:lnTo>
                  <a:pt x="4437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4"/>
                </a:lnTo>
                <a:cubicBezTo>
                  <a:pt x="4837" y="201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27"/>
          <p:cNvSpPr/>
          <p:nvPr/>
        </p:nvSpPr>
        <p:spPr>
          <a:xfrm>
            <a:off x="7663231" y="3204513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1"/>
                </a:moveTo>
                <a:cubicBezTo>
                  <a:pt x="201" y="1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201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27"/>
          <p:cNvSpPr/>
          <p:nvPr/>
        </p:nvSpPr>
        <p:spPr>
          <a:xfrm>
            <a:off x="7663231" y="3061064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0" y="201"/>
                  <a:pt x="0" y="435"/>
                </a:cubicBezTo>
                <a:lnTo>
                  <a:pt x="0" y="501"/>
                </a:lnTo>
                <a:cubicBezTo>
                  <a:pt x="0" y="268"/>
                  <a:pt x="201" y="101"/>
                  <a:pt x="434" y="101"/>
                </a:cubicBezTo>
                <a:lnTo>
                  <a:pt x="4437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27"/>
          <p:cNvSpPr/>
          <p:nvPr/>
        </p:nvSpPr>
        <p:spPr>
          <a:xfrm>
            <a:off x="7663231" y="3360207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0"/>
                </a:moveTo>
                <a:cubicBezTo>
                  <a:pt x="201" y="0"/>
                  <a:pt x="0" y="167"/>
                  <a:pt x="0" y="400"/>
                </a:cubicBezTo>
                <a:lnTo>
                  <a:pt x="0" y="500"/>
                </a:lnTo>
                <a:cubicBezTo>
                  <a:pt x="0" y="267"/>
                  <a:pt x="201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7"/>
                  <a:pt x="4837" y="500"/>
                </a:cubicBezTo>
                <a:lnTo>
                  <a:pt x="4837" y="400"/>
                </a:lnTo>
                <a:cubicBezTo>
                  <a:pt x="4837" y="167"/>
                  <a:pt x="4637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27"/>
          <p:cNvSpPr/>
          <p:nvPr/>
        </p:nvSpPr>
        <p:spPr>
          <a:xfrm>
            <a:off x="7663231" y="3671568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0"/>
                </a:moveTo>
                <a:cubicBezTo>
                  <a:pt x="201" y="0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201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37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27"/>
          <p:cNvSpPr/>
          <p:nvPr/>
        </p:nvSpPr>
        <p:spPr>
          <a:xfrm>
            <a:off x="7663231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0" y="168"/>
                  <a:pt x="0" y="401"/>
                </a:cubicBezTo>
                <a:lnTo>
                  <a:pt x="0" y="501"/>
                </a:lnTo>
                <a:cubicBezTo>
                  <a:pt x="0" y="268"/>
                  <a:pt x="201" y="67"/>
                  <a:pt x="434" y="67"/>
                </a:cubicBezTo>
                <a:lnTo>
                  <a:pt x="4437" y="67"/>
                </a:lnTo>
                <a:cubicBezTo>
                  <a:pt x="4637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37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27"/>
          <p:cNvSpPr/>
          <p:nvPr/>
        </p:nvSpPr>
        <p:spPr>
          <a:xfrm>
            <a:off x="8006947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201"/>
                  <a:pt x="1" y="434"/>
                </a:cubicBezTo>
                <a:lnTo>
                  <a:pt x="1" y="501"/>
                </a:lnTo>
                <a:cubicBezTo>
                  <a:pt x="1" y="268"/>
                  <a:pt x="201" y="101"/>
                  <a:pt x="434" y="101"/>
                </a:cubicBezTo>
                <a:lnTo>
                  <a:pt x="4437" y="101"/>
                </a:lnTo>
                <a:cubicBezTo>
                  <a:pt x="4671" y="101"/>
                  <a:pt x="4838" y="268"/>
                  <a:pt x="4838" y="501"/>
                </a:cubicBezTo>
                <a:lnTo>
                  <a:pt x="4838" y="434"/>
                </a:lnTo>
                <a:cubicBezTo>
                  <a:pt x="4838" y="201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27"/>
          <p:cNvSpPr/>
          <p:nvPr/>
        </p:nvSpPr>
        <p:spPr>
          <a:xfrm>
            <a:off x="7835522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168" y="1"/>
                  <a:pt x="1" y="168"/>
                  <a:pt x="1" y="401"/>
                </a:cubicBezTo>
                <a:lnTo>
                  <a:pt x="1" y="501"/>
                </a:lnTo>
                <a:cubicBezTo>
                  <a:pt x="1" y="268"/>
                  <a:pt x="168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8" y="268"/>
                  <a:pt x="4838" y="501"/>
                </a:cubicBezTo>
                <a:lnTo>
                  <a:pt x="4838" y="401"/>
                </a:lnTo>
                <a:cubicBezTo>
                  <a:pt x="4838" y="168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27"/>
          <p:cNvSpPr/>
          <p:nvPr/>
        </p:nvSpPr>
        <p:spPr>
          <a:xfrm>
            <a:off x="7491805" y="296748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167" y="1"/>
                  <a:pt x="0" y="201"/>
                  <a:pt x="0" y="434"/>
                </a:cubicBezTo>
                <a:lnTo>
                  <a:pt x="0" y="501"/>
                </a:lnTo>
                <a:cubicBezTo>
                  <a:pt x="0" y="268"/>
                  <a:pt x="167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4"/>
                </a:lnTo>
                <a:cubicBezTo>
                  <a:pt x="4837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27"/>
          <p:cNvSpPr/>
          <p:nvPr/>
        </p:nvSpPr>
        <p:spPr>
          <a:xfrm>
            <a:off x="7835522" y="3204513"/>
            <a:ext cx="298279" cy="13136"/>
          </a:xfrm>
          <a:custGeom>
            <a:avLst/>
            <a:gdLst/>
            <a:ahLst/>
            <a:cxnLst/>
            <a:rect l="l" t="t" r="r" b="b"/>
            <a:pathLst>
              <a:path w="11376" h="501" extrusionOk="0">
                <a:moveTo>
                  <a:pt x="401" y="1"/>
                </a:moveTo>
                <a:cubicBezTo>
                  <a:pt x="168" y="1"/>
                  <a:pt x="1" y="167"/>
                  <a:pt x="1" y="401"/>
                </a:cubicBezTo>
                <a:lnTo>
                  <a:pt x="1" y="501"/>
                </a:lnTo>
                <a:cubicBezTo>
                  <a:pt x="1" y="267"/>
                  <a:pt x="168" y="67"/>
                  <a:pt x="401" y="67"/>
                </a:cubicBezTo>
                <a:lnTo>
                  <a:pt x="10975" y="67"/>
                </a:lnTo>
                <a:cubicBezTo>
                  <a:pt x="11209" y="67"/>
                  <a:pt x="11376" y="267"/>
                  <a:pt x="11376" y="501"/>
                </a:cubicBezTo>
                <a:lnTo>
                  <a:pt x="11376" y="401"/>
                </a:lnTo>
                <a:cubicBezTo>
                  <a:pt x="11376" y="167"/>
                  <a:pt x="11209" y="1"/>
                  <a:pt x="10975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27"/>
          <p:cNvSpPr/>
          <p:nvPr/>
        </p:nvSpPr>
        <p:spPr>
          <a:xfrm>
            <a:off x="7835522" y="3061064"/>
            <a:ext cx="298279" cy="13162"/>
          </a:xfrm>
          <a:custGeom>
            <a:avLst/>
            <a:gdLst/>
            <a:ahLst/>
            <a:cxnLst/>
            <a:rect l="l" t="t" r="r" b="b"/>
            <a:pathLst>
              <a:path w="11376" h="502" extrusionOk="0">
                <a:moveTo>
                  <a:pt x="401" y="1"/>
                </a:moveTo>
                <a:cubicBezTo>
                  <a:pt x="168" y="1"/>
                  <a:pt x="1" y="201"/>
                  <a:pt x="1" y="435"/>
                </a:cubicBezTo>
                <a:lnTo>
                  <a:pt x="1" y="501"/>
                </a:lnTo>
                <a:cubicBezTo>
                  <a:pt x="1" y="268"/>
                  <a:pt x="168" y="101"/>
                  <a:pt x="401" y="101"/>
                </a:cubicBezTo>
                <a:lnTo>
                  <a:pt x="10975" y="101"/>
                </a:lnTo>
                <a:cubicBezTo>
                  <a:pt x="11209" y="101"/>
                  <a:pt x="11376" y="268"/>
                  <a:pt x="11376" y="501"/>
                </a:cubicBezTo>
                <a:lnTo>
                  <a:pt x="11376" y="435"/>
                </a:lnTo>
                <a:cubicBezTo>
                  <a:pt x="11376" y="201"/>
                  <a:pt x="11209" y="1"/>
                  <a:pt x="10975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" name="Google Shape;574;p27"/>
          <p:cNvSpPr/>
          <p:nvPr/>
        </p:nvSpPr>
        <p:spPr>
          <a:xfrm>
            <a:off x="8006947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34" y="1"/>
                </a:moveTo>
                <a:cubicBezTo>
                  <a:pt x="201" y="1"/>
                  <a:pt x="1" y="168"/>
                  <a:pt x="1" y="401"/>
                </a:cubicBezTo>
                <a:lnTo>
                  <a:pt x="1" y="501"/>
                </a:lnTo>
                <a:cubicBezTo>
                  <a:pt x="1" y="268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8" y="268"/>
                  <a:pt x="4838" y="501"/>
                </a:cubicBezTo>
                <a:lnTo>
                  <a:pt x="4838" y="401"/>
                </a:lnTo>
                <a:cubicBezTo>
                  <a:pt x="4838" y="168"/>
                  <a:pt x="4671" y="1"/>
                  <a:pt x="4437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5" name="Google Shape;575;p27"/>
          <p:cNvSpPr/>
          <p:nvPr/>
        </p:nvSpPr>
        <p:spPr>
          <a:xfrm>
            <a:off x="7835522" y="3360207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0"/>
                </a:moveTo>
                <a:cubicBezTo>
                  <a:pt x="168" y="0"/>
                  <a:pt x="1" y="167"/>
                  <a:pt x="1" y="400"/>
                </a:cubicBezTo>
                <a:lnTo>
                  <a:pt x="1" y="500"/>
                </a:lnTo>
                <a:cubicBezTo>
                  <a:pt x="1" y="267"/>
                  <a:pt x="168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8" y="267"/>
                  <a:pt x="4838" y="500"/>
                </a:cubicBezTo>
                <a:lnTo>
                  <a:pt x="4838" y="400"/>
                </a:lnTo>
                <a:cubicBezTo>
                  <a:pt x="4838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27"/>
          <p:cNvSpPr/>
          <p:nvPr/>
        </p:nvSpPr>
        <p:spPr>
          <a:xfrm>
            <a:off x="8006947" y="3671568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34" y="0"/>
                </a:moveTo>
                <a:cubicBezTo>
                  <a:pt x="201" y="0"/>
                  <a:pt x="1" y="167"/>
                  <a:pt x="1" y="401"/>
                </a:cubicBezTo>
                <a:lnTo>
                  <a:pt x="1" y="501"/>
                </a:lnTo>
                <a:cubicBezTo>
                  <a:pt x="1" y="267"/>
                  <a:pt x="201" y="67"/>
                  <a:pt x="434" y="67"/>
                </a:cubicBezTo>
                <a:lnTo>
                  <a:pt x="4437" y="67"/>
                </a:lnTo>
                <a:cubicBezTo>
                  <a:pt x="4671" y="67"/>
                  <a:pt x="4838" y="267"/>
                  <a:pt x="4838" y="501"/>
                </a:cubicBezTo>
                <a:lnTo>
                  <a:pt x="4838" y="401"/>
                </a:lnTo>
                <a:cubicBezTo>
                  <a:pt x="4838" y="167"/>
                  <a:pt x="4671" y="0"/>
                  <a:pt x="4437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p27"/>
          <p:cNvSpPr/>
          <p:nvPr/>
        </p:nvSpPr>
        <p:spPr>
          <a:xfrm>
            <a:off x="7491805" y="3360207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0"/>
                </a:moveTo>
                <a:cubicBezTo>
                  <a:pt x="167" y="0"/>
                  <a:pt x="0" y="167"/>
                  <a:pt x="0" y="400"/>
                </a:cubicBezTo>
                <a:lnTo>
                  <a:pt x="0" y="500"/>
                </a:lnTo>
                <a:cubicBezTo>
                  <a:pt x="0" y="267"/>
                  <a:pt x="167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7"/>
                  <a:pt x="4837" y="500"/>
                </a:cubicBezTo>
                <a:lnTo>
                  <a:pt x="4837" y="400"/>
                </a:lnTo>
                <a:cubicBezTo>
                  <a:pt x="4837" y="167"/>
                  <a:pt x="4637" y="0"/>
                  <a:pt x="4404" y="0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27"/>
          <p:cNvSpPr/>
          <p:nvPr/>
        </p:nvSpPr>
        <p:spPr>
          <a:xfrm>
            <a:off x="7491805" y="3515875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167" y="1"/>
                  <a:pt x="0" y="168"/>
                  <a:pt x="0" y="401"/>
                </a:cubicBezTo>
                <a:lnTo>
                  <a:pt x="0" y="501"/>
                </a:lnTo>
                <a:cubicBezTo>
                  <a:pt x="0" y="268"/>
                  <a:pt x="167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8"/>
                  <a:pt x="4837" y="501"/>
                </a:cubicBezTo>
                <a:lnTo>
                  <a:pt x="4837" y="401"/>
                </a:lnTo>
                <a:cubicBezTo>
                  <a:pt x="4837" y="168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27"/>
          <p:cNvSpPr/>
          <p:nvPr/>
        </p:nvSpPr>
        <p:spPr>
          <a:xfrm>
            <a:off x="7491805" y="3061064"/>
            <a:ext cx="126852" cy="13162"/>
          </a:xfrm>
          <a:custGeom>
            <a:avLst/>
            <a:gdLst/>
            <a:ahLst/>
            <a:cxnLst/>
            <a:rect l="l" t="t" r="r" b="b"/>
            <a:pathLst>
              <a:path w="4838" h="502" extrusionOk="0">
                <a:moveTo>
                  <a:pt x="401" y="1"/>
                </a:moveTo>
                <a:cubicBezTo>
                  <a:pt x="167" y="1"/>
                  <a:pt x="0" y="201"/>
                  <a:pt x="0" y="435"/>
                </a:cubicBezTo>
                <a:lnTo>
                  <a:pt x="0" y="501"/>
                </a:lnTo>
                <a:cubicBezTo>
                  <a:pt x="0" y="268"/>
                  <a:pt x="167" y="101"/>
                  <a:pt x="401" y="101"/>
                </a:cubicBezTo>
                <a:lnTo>
                  <a:pt x="4404" y="101"/>
                </a:lnTo>
                <a:cubicBezTo>
                  <a:pt x="4637" y="101"/>
                  <a:pt x="4837" y="268"/>
                  <a:pt x="4837" y="501"/>
                </a:cubicBezTo>
                <a:lnTo>
                  <a:pt x="4837" y="435"/>
                </a:lnTo>
                <a:cubicBezTo>
                  <a:pt x="4837" y="201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7"/>
          <p:cNvSpPr/>
          <p:nvPr/>
        </p:nvSpPr>
        <p:spPr>
          <a:xfrm>
            <a:off x="7491805" y="3204513"/>
            <a:ext cx="126852" cy="13136"/>
          </a:xfrm>
          <a:custGeom>
            <a:avLst/>
            <a:gdLst/>
            <a:ahLst/>
            <a:cxnLst/>
            <a:rect l="l" t="t" r="r" b="b"/>
            <a:pathLst>
              <a:path w="4838" h="501" extrusionOk="0">
                <a:moveTo>
                  <a:pt x="401" y="1"/>
                </a:moveTo>
                <a:cubicBezTo>
                  <a:pt x="167" y="1"/>
                  <a:pt x="0" y="167"/>
                  <a:pt x="0" y="401"/>
                </a:cubicBezTo>
                <a:lnTo>
                  <a:pt x="0" y="501"/>
                </a:lnTo>
                <a:cubicBezTo>
                  <a:pt x="0" y="267"/>
                  <a:pt x="167" y="67"/>
                  <a:pt x="401" y="67"/>
                </a:cubicBezTo>
                <a:lnTo>
                  <a:pt x="4404" y="67"/>
                </a:lnTo>
                <a:cubicBezTo>
                  <a:pt x="4637" y="67"/>
                  <a:pt x="4837" y="267"/>
                  <a:pt x="4837" y="501"/>
                </a:cubicBezTo>
                <a:lnTo>
                  <a:pt x="4837" y="401"/>
                </a:lnTo>
                <a:cubicBezTo>
                  <a:pt x="4837" y="167"/>
                  <a:pt x="4637" y="1"/>
                  <a:pt x="4404" y="1"/>
                </a:cubicBezTo>
                <a:close/>
              </a:path>
            </a:pathLst>
          </a:custGeom>
          <a:solidFill>
            <a:srgbClr val="00328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27"/>
          <p:cNvSpPr/>
          <p:nvPr/>
        </p:nvSpPr>
        <p:spPr>
          <a:xfrm>
            <a:off x="8162641" y="2772461"/>
            <a:ext cx="111986" cy="114581"/>
          </a:xfrm>
          <a:custGeom>
            <a:avLst/>
            <a:gdLst/>
            <a:ahLst/>
            <a:cxnLst/>
            <a:rect l="l" t="t" r="r" b="b"/>
            <a:pathLst>
              <a:path w="4271" h="4370" extrusionOk="0">
                <a:moveTo>
                  <a:pt x="2135" y="0"/>
                </a:moveTo>
                <a:cubicBezTo>
                  <a:pt x="968" y="0"/>
                  <a:pt x="0" y="967"/>
                  <a:pt x="0" y="2168"/>
                </a:cubicBezTo>
                <a:cubicBezTo>
                  <a:pt x="0" y="3403"/>
                  <a:pt x="968" y="4370"/>
                  <a:pt x="2135" y="4370"/>
                </a:cubicBezTo>
                <a:cubicBezTo>
                  <a:pt x="3336" y="4370"/>
                  <a:pt x="4270" y="3403"/>
                  <a:pt x="4270" y="2168"/>
                </a:cubicBezTo>
                <a:cubicBezTo>
                  <a:pt x="4270" y="967"/>
                  <a:pt x="3336" y="0"/>
                  <a:pt x="2135" y="0"/>
                </a:cubicBezTo>
                <a:close/>
              </a:path>
            </a:pathLst>
          </a:custGeom>
          <a:solidFill>
            <a:srgbClr val="E0F3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27"/>
          <p:cNvSpPr/>
          <p:nvPr/>
        </p:nvSpPr>
        <p:spPr>
          <a:xfrm>
            <a:off x="8162641" y="2772461"/>
            <a:ext cx="111986" cy="111959"/>
          </a:xfrm>
          <a:custGeom>
            <a:avLst/>
            <a:gdLst/>
            <a:ahLst/>
            <a:cxnLst/>
            <a:rect l="l" t="t" r="r" b="b"/>
            <a:pathLst>
              <a:path w="4271" h="4270" extrusionOk="0">
                <a:moveTo>
                  <a:pt x="2135" y="0"/>
                </a:moveTo>
                <a:cubicBezTo>
                  <a:pt x="968" y="0"/>
                  <a:pt x="0" y="934"/>
                  <a:pt x="0" y="2135"/>
                </a:cubicBezTo>
                <a:cubicBezTo>
                  <a:pt x="0" y="3302"/>
                  <a:pt x="968" y="4270"/>
                  <a:pt x="2135" y="4270"/>
                </a:cubicBezTo>
                <a:cubicBezTo>
                  <a:pt x="3336" y="4270"/>
                  <a:pt x="4270" y="3302"/>
                  <a:pt x="4270" y="2135"/>
                </a:cubicBezTo>
                <a:cubicBezTo>
                  <a:pt x="4270" y="934"/>
                  <a:pt x="3336" y="0"/>
                  <a:pt x="2135" y="0"/>
                </a:cubicBezTo>
                <a:close/>
              </a:path>
            </a:pathLst>
          </a:custGeom>
          <a:solidFill>
            <a:srgbClr val="B6BAD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3" name="Google Shape;583;p27"/>
          <p:cNvSpPr/>
          <p:nvPr/>
        </p:nvSpPr>
        <p:spPr>
          <a:xfrm>
            <a:off x="8173129" y="2782084"/>
            <a:ext cx="91875" cy="92714"/>
          </a:xfrm>
          <a:custGeom>
            <a:avLst/>
            <a:gdLst/>
            <a:ahLst/>
            <a:cxnLst/>
            <a:rect l="l" t="t" r="r" b="b"/>
            <a:pathLst>
              <a:path w="3504" h="3536" extrusionOk="0">
                <a:moveTo>
                  <a:pt x="1735" y="0"/>
                </a:moveTo>
                <a:cubicBezTo>
                  <a:pt x="768" y="0"/>
                  <a:pt x="1" y="801"/>
                  <a:pt x="1" y="1768"/>
                </a:cubicBezTo>
                <a:cubicBezTo>
                  <a:pt x="1" y="2735"/>
                  <a:pt x="768" y="3536"/>
                  <a:pt x="1735" y="3536"/>
                </a:cubicBezTo>
                <a:cubicBezTo>
                  <a:pt x="2703" y="3536"/>
                  <a:pt x="3503" y="2735"/>
                  <a:pt x="3503" y="1768"/>
                </a:cubicBezTo>
                <a:cubicBezTo>
                  <a:pt x="3503" y="801"/>
                  <a:pt x="2703" y="0"/>
                  <a:pt x="1735" y="0"/>
                </a:cubicBezTo>
                <a:close/>
              </a:path>
            </a:pathLst>
          </a:custGeom>
          <a:solidFill>
            <a:srgbClr val="D0DD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27"/>
          <p:cNvSpPr/>
          <p:nvPr/>
        </p:nvSpPr>
        <p:spPr>
          <a:xfrm>
            <a:off x="8173129" y="2827549"/>
            <a:ext cx="91875" cy="47248"/>
          </a:xfrm>
          <a:custGeom>
            <a:avLst/>
            <a:gdLst/>
            <a:ahLst/>
            <a:cxnLst/>
            <a:rect l="l" t="t" r="r" b="b"/>
            <a:pathLst>
              <a:path w="3504" h="1802" extrusionOk="0">
                <a:moveTo>
                  <a:pt x="1" y="1"/>
                </a:moveTo>
                <a:cubicBezTo>
                  <a:pt x="1" y="1"/>
                  <a:pt x="1" y="34"/>
                  <a:pt x="1" y="34"/>
                </a:cubicBezTo>
                <a:cubicBezTo>
                  <a:pt x="1" y="1001"/>
                  <a:pt x="768" y="1802"/>
                  <a:pt x="1735" y="1802"/>
                </a:cubicBezTo>
                <a:cubicBezTo>
                  <a:pt x="2703" y="1802"/>
                  <a:pt x="3503" y="1001"/>
                  <a:pt x="3503" y="34"/>
                </a:cubicBezTo>
                <a:cubicBezTo>
                  <a:pt x="3503" y="34"/>
                  <a:pt x="3503" y="34"/>
                  <a:pt x="3503" y="1"/>
                </a:cubicBezTo>
                <a:cubicBezTo>
                  <a:pt x="3503" y="968"/>
                  <a:pt x="2703" y="1735"/>
                  <a:pt x="1735" y="1735"/>
                </a:cubicBezTo>
                <a:cubicBezTo>
                  <a:pt x="768" y="1735"/>
                  <a:pt x="1" y="968"/>
                  <a:pt x="1" y="1"/>
                </a:cubicBezTo>
                <a:close/>
              </a:path>
            </a:pathLst>
          </a:custGeom>
          <a:solidFill>
            <a:srgbClr val="E0F3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27"/>
          <p:cNvSpPr/>
          <p:nvPr/>
        </p:nvSpPr>
        <p:spPr>
          <a:xfrm>
            <a:off x="5646147" y="2701671"/>
            <a:ext cx="68916" cy="31575"/>
          </a:xfrm>
          <a:custGeom>
            <a:avLst/>
            <a:gdLst/>
            <a:ahLst/>
            <a:cxnLst/>
            <a:rect l="l" t="t" r="r" b="b"/>
            <a:pathLst>
              <a:path w="2259" h="1035" extrusionOk="0">
                <a:moveTo>
                  <a:pt x="125" y="899"/>
                </a:moveTo>
                <a:lnTo>
                  <a:pt x="125" y="899"/>
                </a:lnTo>
                <a:cubicBezTo>
                  <a:pt x="132" y="943"/>
                  <a:pt x="142" y="989"/>
                  <a:pt x="157" y="1035"/>
                </a:cubicBezTo>
                <a:cubicBezTo>
                  <a:pt x="157" y="1001"/>
                  <a:pt x="157" y="1001"/>
                  <a:pt x="157" y="1001"/>
                </a:cubicBezTo>
                <a:cubicBezTo>
                  <a:pt x="144" y="967"/>
                  <a:pt x="133" y="933"/>
                  <a:pt x="125" y="899"/>
                </a:cubicBezTo>
                <a:close/>
                <a:moveTo>
                  <a:pt x="891" y="1"/>
                </a:moveTo>
                <a:cubicBezTo>
                  <a:pt x="329" y="1"/>
                  <a:pt x="1" y="409"/>
                  <a:pt x="125" y="899"/>
                </a:cubicBezTo>
                <a:lnTo>
                  <a:pt x="125" y="899"/>
                </a:lnTo>
                <a:cubicBezTo>
                  <a:pt x="49" y="429"/>
                  <a:pt x="373" y="67"/>
                  <a:pt x="891" y="67"/>
                </a:cubicBezTo>
                <a:cubicBezTo>
                  <a:pt x="1491" y="67"/>
                  <a:pt x="2091" y="501"/>
                  <a:pt x="2258" y="1035"/>
                </a:cubicBezTo>
                <a:cubicBezTo>
                  <a:pt x="2258" y="1001"/>
                  <a:pt x="2258" y="1001"/>
                  <a:pt x="2258" y="1001"/>
                </a:cubicBezTo>
                <a:cubicBezTo>
                  <a:pt x="2091" y="468"/>
                  <a:pt x="1458" y="1"/>
                  <a:pt x="891" y="1"/>
                </a:cubicBezTo>
                <a:close/>
              </a:path>
            </a:pathLst>
          </a:custGeom>
          <a:solidFill>
            <a:srgbClr val="FFFF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6" name="Google Shape;586;p27"/>
          <p:cNvSpPr/>
          <p:nvPr/>
        </p:nvSpPr>
        <p:spPr>
          <a:xfrm>
            <a:off x="5764205" y="2701671"/>
            <a:ext cx="68886" cy="31575"/>
          </a:xfrm>
          <a:custGeom>
            <a:avLst/>
            <a:gdLst/>
            <a:ahLst/>
            <a:cxnLst/>
            <a:rect l="l" t="t" r="r" b="b"/>
            <a:pathLst>
              <a:path w="2258" h="1035" extrusionOk="0">
                <a:moveTo>
                  <a:pt x="124" y="899"/>
                </a:moveTo>
                <a:cubicBezTo>
                  <a:pt x="131" y="943"/>
                  <a:pt x="142" y="989"/>
                  <a:pt x="156" y="1035"/>
                </a:cubicBezTo>
                <a:cubicBezTo>
                  <a:pt x="156" y="1001"/>
                  <a:pt x="156" y="1001"/>
                  <a:pt x="156" y="1001"/>
                </a:cubicBezTo>
                <a:cubicBezTo>
                  <a:pt x="143" y="967"/>
                  <a:pt x="133" y="933"/>
                  <a:pt x="124" y="899"/>
                </a:cubicBezTo>
                <a:close/>
                <a:moveTo>
                  <a:pt x="890" y="1"/>
                </a:moveTo>
                <a:cubicBezTo>
                  <a:pt x="328" y="1"/>
                  <a:pt x="0" y="409"/>
                  <a:pt x="124" y="899"/>
                </a:cubicBezTo>
                <a:lnTo>
                  <a:pt x="124" y="899"/>
                </a:lnTo>
                <a:cubicBezTo>
                  <a:pt x="49" y="429"/>
                  <a:pt x="372" y="67"/>
                  <a:pt x="890" y="67"/>
                </a:cubicBezTo>
                <a:cubicBezTo>
                  <a:pt x="1490" y="67"/>
                  <a:pt x="2091" y="501"/>
                  <a:pt x="2258" y="1035"/>
                </a:cubicBezTo>
                <a:cubicBezTo>
                  <a:pt x="2258" y="1001"/>
                  <a:pt x="2258" y="1001"/>
                  <a:pt x="2258" y="1001"/>
                </a:cubicBezTo>
                <a:cubicBezTo>
                  <a:pt x="2091" y="468"/>
                  <a:pt x="1457" y="1"/>
                  <a:pt x="890" y="1"/>
                </a:cubicBezTo>
                <a:close/>
              </a:path>
            </a:pathLst>
          </a:custGeom>
          <a:solidFill>
            <a:srgbClr val="FF528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7" name="Google Shape;587;p27"/>
          <p:cNvSpPr/>
          <p:nvPr/>
        </p:nvSpPr>
        <p:spPr>
          <a:xfrm>
            <a:off x="5882232" y="2701671"/>
            <a:ext cx="68916" cy="31575"/>
          </a:xfrm>
          <a:custGeom>
            <a:avLst/>
            <a:gdLst/>
            <a:ahLst/>
            <a:cxnLst/>
            <a:rect l="l" t="t" r="r" b="b"/>
            <a:pathLst>
              <a:path w="2259" h="1035" extrusionOk="0">
                <a:moveTo>
                  <a:pt x="124" y="899"/>
                </a:moveTo>
                <a:cubicBezTo>
                  <a:pt x="131" y="943"/>
                  <a:pt x="142" y="989"/>
                  <a:pt x="157" y="1035"/>
                </a:cubicBezTo>
                <a:cubicBezTo>
                  <a:pt x="157" y="1001"/>
                  <a:pt x="157" y="1001"/>
                  <a:pt x="157" y="1001"/>
                </a:cubicBezTo>
                <a:cubicBezTo>
                  <a:pt x="144" y="967"/>
                  <a:pt x="133" y="933"/>
                  <a:pt x="124" y="899"/>
                </a:cubicBezTo>
                <a:close/>
                <a:moveTo>
                  <a:pt x="890" y="1"/>
                </a:moveTo>
                <a:cubicBezTo>
                  <a:pt x="329" y="1"/>
                  <a:pt x="1" y="409"/>
                  <a:pt x="124" y="899"/>
                </a:cubicBezTo>
                <a:lnTo>
                  <a:pt x="124" y="899"/>
                </a:lnTo>
                <a:cubicBezTo>
                  <a:pt x="49" y="429"/>
                  <a:pt x="372" y="67"/>
                  <a:pt x="890" y="67"/>
                </a:cubicBezTo>
                <a:cubicBezTo>
                  <a:pt x="1491" y="67"/>
                  <a:pt x="2091" y="501"/>
                  <a:pt x="2258" y="1035"/>
                </a:cubicBezTo>
                <a:cubicBezTo>
                  <a:pt x="2258" y="1001"/>
                  <a:pt x="2258" y="1001"/>
                  <a:pt x="2258" y="1001"/>
                </a:cubicBezTo>
                <a:cubicBezTo>
                  <a:pt x="2091" y="468"/>
                  <a:pt x="1491" y="1"/>
                  <a:pt x="890" y="1"/>
                </a:cubicBezTo>
                <a:close/>
              </a:path>
            </a:pathLst>
          </a:custGeom>
          <a:solidFill>
            <a:srgbClr val="45FF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27"/>
          <p:cNvSpPr/>
          <p:nvPr/>
        </p:nvSpPr>
        <p:spPr>
          <a:xfrm>
            <a:off x="7158576" y="2327273"/>
            <a:ext cx="26" cy="52492"/>
          </a:xfrm>
          <a:custGeom>
            <a:avLst/>
            <a:gdLst/>
            <a:ahLst/>
            <a:cxnLst/>
            <a:rect l="l" t="t" r="r" b="b"/>
            <a:pathLst>
              <a:path w="1" h="2002" extrusionOk="0">
                <a:moveTo>
                  <a:pt x="0" y="2002"/>
                </a:moveTo>
                <a:lnTo>
                  <a:pt x="0" y="0"/>
                </a:lnTo>
              </a:path>
            </a:pathLst>
          </a:custGeom>
          <a:solidFill>
            <a:srgbClr val="1FFF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9" name="Google Shape;589;p27"/>
          <p:cNvSpPr/>
          <p:nvPr/>
        </p:nvSpPr>
        <p:spPr>
          <a:xfrm>
            <a:off x="7807545" y="2334545"/>
            <a:ext cx="107607" cy="32408"/>
          </a:xfrm>
          <a:custGeom>
            <a:avLst/>
            <a:gdLst/>
            <a:ahLst/>
            <a:cxnLst/>
            <a:rect l="l" t="t" r="r" b="b"/>
            <a:pathLst>
              <a:path w="4104" h="1236" extrusionOk="0">
                <a:moveTo>
                  <a:pt x="634" y="1"/>
                </a:moveTo>
                <a:cubicBezTo>
                  <a:pt x="301" y="1"/>
                  <a:pt x="0" y="268"/>
                  <a:pt x="0" y="601"/>
                </a:cubicBezTo>
                <a:cubicBezTo>
                  <a:pt x="0" y="968"/>
                  <a:pt x="301" y="1235"/>
                  <a:pt x="634" y="1235"/>
                </a:cubicBezTo>
                <a:lnTo>
                  <a:pt x="3470" y="1235"/>
                </a:lnTo>
                <a:cubicBezTo>
                  <a:pt x="3803" y="1235"/>
                  <a:pt x="4103" y="968"/>
                  <a:pt x="4103" y="601"/>
                </a:cubicBezTo>
                <a:cubicBezTo>
                  <a:pt x="4103" y="268"/>
                  <a:pt x="3803" y="1"/>
                  <a:pt x="3470" y="1"/>
                </a:cubicBezTo>
                <a:close/>
              </a:path>
            </a:pathLst>
          </a:custGeom>
          <a:solidFill>
            <a:srgbClr val="FF3E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0" name="Google Shape;590;p27"/>
          <p:cNvSpPr/>
          <p:nvPr/>
        </p:nvSpPr>
        <p:spPr>
          <a:xfrm>
            <a:off x="7935236" y="2334545"/>
            <a:ext cx="107607" cy="32408"/>
          </a:xfrm>
          <a:custGeom>
            <a:avLst/>
            <a:gdLst/>
            <a:ahLst/>
            <a:cxnLst/>
            <a:rect l="l" t="t" r="r" b="b"/>
            <a:pathLst>
              <a:path w="4104" h="1236" extrusionOk="0">
                <a:moveTo>
                  <a:pt x="634" y="1"/>
                </a:moveTo>
                <a:cubicBezTo>
                  <a:pt x="301" y="1"/>
                  <a:pt x="1" y="268"/>
                  <a:pt x="1" y="601"/>
                </a:cubicBezTo>
                <a:cubicBezTo>
                  <a:pt x="1" y="968"/>
                  <a:pt x="301" y="1235"/>
                  <a:pt x="634" y="1235"/>
                </a:cubicBezTo>
                <a:lnTo>
                  <a:pt x="3470" y="1235"/>
                </a:lnTo>
                <a:cubicBezTo>
                  <a:pt x="3803" y="1235"/>
                  <a:pt x="4103" y="968"/>
                  <a:pt x="4103" y="601"/>
                </a:cubicBezTo>
                <a:cubicBezTo>
                  <a:pt x="4103" y="268"/>
                  <a:pt x="3803" y="1"/>
                  <a:pt x="3470" y="1"/>
                </a:cubicBezTo>
                <a:close/>
              </a:path>
            </a:pathLst>
          </a:custGeom>
          <a:solidFill>
            <a:srgbClr val="FF3ED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27"/>
          <p:cNvSpPr/>
          <p:nvPr/>
        </p:nvSpPr>
        <p:spPr>
          <a:xfrm>
            <a:off x="7646607" y="2523460"/>
            <a:ext cx="697111" cy="32408"/>
          </a:xfrm>
          <a:custGeom>
            <a:avLst/>
            <a:gdLst/>
            <a:ahLst/>
            <a:cxnLst/>
            <a:rect l="l" t="t" r="r" b="b"/>
            <a:pathLst>
              <a:path w="26587" h="1236" extrusionOk="0">
                <a:moveTo>
                  <a:pt x="634" y="1"/>
                </a:moveTo>
                <a:cubicBezTo>
                  <a:pt x="301" y="1"/>
                  <a:pt x="1" y="268"/>
                  <a:pt x="1" y="601"/>
                </a:cubicBezTo>
                <a:cubicBezTo>
                  <a:pt x="1" y="968"/>
                  <a:pt x="301" y="1235"/>
                  <a:pt x="634" y="1235"/>
                </a:cubicBezTo>
                <a:lnTo>
                  <a:pt x="25953" y="1235"/>
                </a:lnTo>
                <a:cubicBezTo>
                  <a:pt x="26286" y="1235"/>
                  <a:pt x="26586" y="968"/>
                  <a:pt x="26586" y="601"/>
                </a:cubicBezTo>
                <a:cubicBezTo>
                  <a:pt x="26586" y="268"/>
                  <a:pt x="26286" y="1"/>
                  <a:pt x="25953" y="1"/>
                </a:cubicBezTo>
                <a:close/>
              </a:path>
            </a:pathLst>
          </a:custGeom>
          <a:solidFill>
            <a:srgbClr val="FF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27"/>
          <p:cNvSpPr/>
          <p:nvPr/>
        </p:nvSpPr>
        <p:spPr>
          <a:xfrm>
            <a:off x="8170507" y="2589954"/>
            <a:ext cx="136475" cy="33247"/>
          </a:xfrm>
          <a:custGeom>
            <a:avLst/>
            <a:gdLst/>
            <a:ahLst/>
            <a:cxnLst/>
            <a:rect l="l" t="t" r="r" b="b"/>
            <a:pathLst>
              <a:path w="5205" h="1268" extrusionOk="0">
                <a:moveTo>
                  <a:pt x="634" y="0"/>
                </a:moveTo>
                <a:cubicBezTo>
                  <a:pt x="267" y="0"/>
                  <a:pt x="1" y="300"/>
                  <a:pt x="1" y="634"/>
                </a:cubicBezTo>
                <a:cubicBezTo>
                  <a:pt x="1" y="1001"/>
                  <a:pt x="267" y="1268"/>
                  <a:pt x="634" y="1268"/>
                </a:cubicBezTo>
                <a:lnTo>
                  <a:pt x="4571" y="1268"/>
                </a:lnTo>
                <a:cubicBezTo>
                  <a:pt x="4937" y="1268"/>
                  <a:pt x="5204" y="1001"/>
                  <a:pt x="5204" y="634"/>
                </a:cubicBezTo>
                <a:cubicBezTo>
                  <a:pt x="5204" y="300"/>
                  <a:pt x="4937" y="0"/>
                  <a:pt x="4571" y="0"/>
                </a:cubicBezTo>
                <a:close/>
              </a:path>
            </a:pathLst>
          </a:custGeom>
          <a:solidFill>
            <a:srgbClr val="FF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27"/>
          <p:cNvSpPr/>
          <p:nvPr/>
        </p:nvSpPr>
        <p:spPr>
          <a:xfrm>
            <a:off x="8027084" y="2589954"/>
            <a:ext cx="123339" cy="33247"/>
          </a:xfrm>
          <a:custGeom>
            <a:avLst/>
            <a:gdLst/>
            <a:ahLst/>
            <a:cxnLst/>
            <a:rect l="l" t="t" r="r" b="b"/>
            <a:pathLst>
              <a:path w="4704" h="1268" extrusionOk="0">
                <a:moveTo>
                  <a:pt x="634" y="0"/>
                </a:moveTo>
                <a:cubicBezTo>
                  <a:pt x="300" y="0"/>
                  <a:pt x="0" y="300"/>
                  <a:pt x="0" y="634"/>
                </a:cubicBezTo>
                <a:cubicBezTo>
                  <a:pt x="0" y="1001"/>
                  <a:pt x="300" y="1268"/>
                  <a:pt x="634" y="1268"/>
                </a:cubicBezTo>
                <a:lnTo>
                  <a:pt x="4070" y="1268"/>
                </a:lnTo>
                <a:cubicBezTo>
                  <a:pt x="4437" y="1268"/>
                  <a:pt x="4703" y="1001"/>
                  <a:pt x="4703" y="634"/>
                </a:cubicBezTo>
                <a:cubicBezTo>
                  <a:pt x="4703" y="300"/>
                  <a:pt x="4403" y="0"/>
                  <a:pt x="4070" y="0"/>
                </a:cubicBezTo>
                <a:close/>
              </a:path>
            </a:pathLst>
          </a:custGeom>
          <a:solidFill>
            <a:srgbClr val="FFC4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4" name="Google Shape;594;p27"/>
          <p:cNvSpPr/>
          <p:nvPr/>
        </p:nvSpPr>
        <p:spPr>
          <a:xfrm>
            <a:off x="7916882" y="2122898"/>
            <a:ext cx="649863" cy="545796"/>
          </a:xfrm>
          <a:custGeom>
            <a:avLst/>
            <a:gdLst/>
            <a:ahLst/>
            <a:cxnLst/>
            <a:rect l="l" t="t" r="r" b="b"/>
            <a:pathLst>
              <a:path w="24785" h="20816" extrusionOk="0">
                <a:moveTo>
                  <a:pt x="20815" y="0"/>
                </a:moveTo>
                <a:lnTo>
                  <a:pt x="0" y="20815"/>
                </a:lnTo>
                <a:lnTo>
                  <a:pt x="4303" y="20815"/>
                </a:lnTo>
                <a:lnTo>
                  <a:pt x="24584" y="534"/>
                </a:lnTo>
                <a:lnTo>
                  <a:pt x="24784" y="0"/>
                </a:lnTo>
                <a:close/>
              </a:path>
            </a:pathLst>
          </a:custGeom>
          <a:solidFill>
            <a:srgbClr val="E1F1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27"/>
          <p:cNvSpPr/>
          <p:nvPr/>
        </p:nvSpPr>
        <p:spPr>
          <a:xfrm>
            <a:off x="4992525" y="1047062"/>
            <a:ext cx="2624530" cy="1703569"/>
          </a:xfrm>
          <a:custGeom>
            <a:avLst/>
            <a:gdLst/>
            <a:ahLst/>
            <a:cxnLst/>
            <a:rect l="l" t="t" r="r" b="b"/>
            <a:pathLst>
              <a:path w="86029" h="55841" extrusionOk="0">
                <a:moveTo>
                  <a:pt x="2102" y="1"/>
                </a:moveTo>
                <a:cubicBezTo>
                  <a:pt x="935" y="1"/>
                  <a:pt x="1" y="935"/>
                  <a:pt x="1" y="2102"/>
                </a:cubicBezTo>
                <a:lnTo>
                  <a:pt x="1" y="53739"/>
                </a:lnTo>
                <a:cubicBezTo>
                  <a:pt x="1" y="54907"/>
                  <a:pt x="935" y="55841"/>
                  <a:pt x="2102" y="55841"/>
                </a:cubicBezTo>
                <a:lnTo>
                  <a:pt x="83894" y="55841"/>
                </a:lnTo>
                <a:cubicBezTo>
                  <a:pt x="85062" y="55841"/>
                  <a:pt x="86029" y="54907"/>
                  <a:pt x="86029" y="53739"/>
                </a:cubicBezTo>
                <a:lnTo>
                  <a:pt x="86029" y="2102"/>
                </a:lnTo>
                <a:cubicBezTo>
                  <a:pt x="86029" y="935"/>
                  <a:pt x="85062" y="1"/>
                  <a:pt x="83894" y="1"/>
                </a:cubicBezTo>
                <a:close/>
              </a:path>
            </a:pathLst>
          </a:custGeom>
          <a:solidFill>
            <a:srgbClr val="B8BD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27"/>
          <p:cNvSpPr/>
          <p:nvPr/>
        </p:nvSpPr>
        <p:spPr>
          <a:xfrm>
            <a:off x="4992525" y="1047062"/>
            <a:ext cx="2624530" cy="274812"/>
          </a:xfrm>
          <a:custGeom>
            <a:avLst/>
            <a:gdLst/>
            <a:ahLst/>
            <a:cxnLst/>
            <a:rect l="l" t="t" r="r" b="b"/>
            <a:pathLst>
              <a:path w="86029" h="9008" extrusionOk="0">
                <a:moveTo>
                  <a:pt x="2436" y="1"/>
                </a:moveTo>
                <a:cubicBezTo>
                  <a:pt x="1102" y="1"/>
                  <a:pt x="1" y="1068"/>
                  <a:pt x="1" y="2436"/>
                </a:cubicBezTo>
                <a:lnTo>
                  <a:pt x="1" y="9007"/>
                </a:lnTo>
                <a:lnTo>
                  <a:pt x="86029" y="9007"/>
                </a:lnTo>
                <a:lnTo>
                  <a:pt x="86029" y="2436"/>
                </a:lnTo>
                <a:cubicBezTo>
                  <a:pt x="86029" y="1102"/>
                  <a:pt x="84928" y="1"/>
                  <a:pt x="8359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27"/>
          <p:cNvSpPr/>
          <p:nvPr/>
        </p:nvSpPr>
        <p:spPr>
          <a:xfrm>
            <a:off x="5098380" y="1404255"/>
            <a:ext cx="2417933" cy="1256817"/>
          </a:xfrm>
          <a:custGeom>
            <a:avLst/>
            <a:gdLst/>
            <a:ahLst/>
            <a:cxnLst/>
            <a:rect l="l" t="t" r="r" b="b"/>
            <a:pathLst>
              <a:path w="79257" h="41197" extrusionOk="0">
                <a:moveTo>
                  <a:pt x="77522" y="41196"/>
                </a:moveTo>
                <a:lnTo>
                  <a:pt x="1735" y="41196"/>
                </a:lnTo>
                <a:cubicBezTo>
                  <a:pt x="767" y="41196"/>
                  <a:pt x="0" y="40429"/>
                  <a:pt x="0" y="39462"/>
                </a:cubicBezTo>
                <a:lnTo>
                  <a:pt x="0" y="1735"/>
                </a:lnTo>
                <a:cubicBezTo>
                  <a:pt x="0" y="768"/>
                  <a:pt x="767" y="0"/>
                  <a:pt x="1735" y="0"/>
                </a:cubicBezTo>
                <a:lnTo>
                  <a:pt x="77522" y="0"/>
                </a:lnTo>
                <a:cubicBezTo>
                  <a:pt x="78489" y="0"/>
                  <a:pt x="79257" y="768"/>
                  <a:pt x="79257" y="1735"/>
                </a:cubicBezTo>
                <a:lnTo>
                  <a:pt x="79257" y="39462"/>
                </a:lnTo>
                <a:cubicBezTo>
                  <a:pt x="79257" y="40429"/>
                  <a:pt x="78489" y="41196"/>
                  <a:pt x="77522" y="41196"/>
                </a:cubicBezTo>
                <a:close/>
              </a:path>
            </a:pathLst>
          </a:custGeom>
          <a:solidFill>
            <a:srgbClr val="240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27"/>
          <p:cNvSpPr/>
          <p:nvPr/>
        </p:nvSpPr>
        <p:spPr>
          <a:xfrm>
            <a:off x="5168574" y="1477530"/>
            <a:ext cx="57019" cy="116020"/>
          </a:xfrm>
          <a:custGeom>
            <a:avLst/>
            <a:gdLst/>
            <a:ahLst/>
            <a:cxnLst/>
            <a:rect l="l" t="t" r="r" b="b"/>
            <a:pathLst>
              <a:path w="1869" h="3803" fill="none" extrusionOk="0">
                <a:moveTo>
                  <a:pt x="1869" y="0"/>
                </a:moveTo>
                <a:lnTo>
                  <a:pt x="1" y="1901"/>
                </a:lnTo>
                <a:lnTo>
                  <a:pt x="1869" y="3803"/>
                </a:lnTo>
              </a:path>
            </a:pathLst>
          </a:custGeom>
          <a:noFill/>
          <a:ln w="20850" cap="rnd" cmpd="sng">
            <a:solidFill>
              <a:srgbClr val="12D77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27"/>
          <p:cNvSpPr/>
          <p:nvPr/>
        </p:nvSpPr>
        <p:spPr>
          <a:xfrm>
            <a:off x="5371072" y="1477530"/>
            <a:ext cx="58056" cy="116020"/>
          </a:xfrm>
          <a:custGeom>
            <a:avLst/>
            <a:gdLst/>
            <a:ahLst/>
            <a:cxnLst/>
            <a:rect l="l" t="t" r="r" b="b"/>
            <a:pathLst>
              <a:path w="1903" h="3803" fill="none" extrusionOk="0">
                <a:moveTo>
                  <a:pt x="1" y="0"/>
                </a:moveTo>
                <a:lnTo>
                  <a:pt x="1902" y="1901"/>
                </a:lnTo>
                <a:lnTo>
                  <a:pt x="1" y="3803"/>
                </a:lnTo>
              </a:path>
            </a:pathLst>
          </a:custGeom>
          <a:noFill/>
          <a:ln w="20850" cap="rnd" cmpd="sng">
            <a:solidFill>
              <a:srgbClr val="12D77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7"/>
          <p:cNvSpPr/>
          <p:nvPr/>
        </p:nvSpPr>
        <p:spPr>
          <a:xfrm>
            <a:off x="5274399" y="1477530"/>
            <a:ext cx="45822" cy="126210"/>
          </a:xfrm>
          <a:custGeom>
            <a:avLst/>
            <a:gdLst/>
            <a:ahLst/>
            <a:cxnLst/>
            <a:rect l="l" t="t" r="r" b="b"/>
            <a:pathLst>
              <a:path w="1502" h="4137" fill="none" extrusionOk="0">
                <a:moveTo>
                  <a:pt x="1" y="4136"/>
                </a:moveTo>
                <a:lnTo>
                  <a:pt x="1502" y="0"/>
                </a:lnTo>
              </a:path>
            </a:pathLst>
          </a:custGeom>
          <a:noFill/>
          <a:ln w="20850" cap="rnd" cmpd="sng">
            <a:solidFill>
              <a:srgbClr val="12D77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27"/>
          <p:cNvSpPr/>
          <p:nvPr/>
        </p:nvSpPr>
        <p:spPr>
          <a:xfrm>
            <a:off x="5473847" y="1588419"/>
            <a:ext cx="32613" cy="32613"/>
          </a:xfrm>
          <a:custGeom>
            <a:avLst/>
            <a:gdLst/>
            <a:ahLst/>
            <a:cxnLst/>
            <a:rect l="l" t="t" r="r" b="b"/>
            <a:pathLst>
              <a:path w="1069" h="1069" extrusionOk="0">
                <a:moveTo>
                  <a:pt x="535" y="1"/>
                </a:moveTo>
                <a:cubicBezTo>
                  <a:pt x="234" y="1"/>
                  <a:pt x="1" y="234"/>
                  <a:pt x="1" y="535"/>
                </a:cubicBezTo>
                <a:cubicBezTo>
                  <a:pt x="1" y="802"/>
                  <a:pt x="234" y="1068"/>
                  <a:pt x="535" y="1068"/>
                </a:cubicBezTo>
                <a:cubicBezTo>
                  <a:pt x="835" y="1068"/>
                  <a:pt x="1068" y="802"/>
                  <a:pt x="1068" y="535"/>
                </a:cubicBezTo>
                <a:cubicBezTo>
                  <a:pt x="1068" y="234"/>
                  <a:pt x="835" y="1"/>
                  <a:pt x="535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7"/>
          <p:cNvSpPr/>
          <p:nvPr/>
        </p:nvSpPr>
        <p:spPr>
          <a:xfrm>
            <a:off x="5521684" y="1588419"/>
            <a:ext cx="32582" cy="32613"/>
          </a:xfrm>
          <a:custGeom>
            <a:avLst/>
            <a:gdLst/>
            <a:ahLst/>
            <a:cxnLst/>
            <a:rect l="l" t="t" r="r" b="b"/>
            <a:pathLst>
              <a:path w="1068" h="1069" extrusionOk="0">
                <a:moveTo>
                  <a:pt x="534" y="1"/>
                </a:moveTo>
                <a:cubicBezTo>
                  <a:pt x="267" y="1"/>
                  <a:pt x="0" y="234"/>
                  <a:pt x="0" y="535"/>
                </a:cubicBezTo>
                <a:cubicBezTo>
                  <a:pt x="0" y="802"/>
                  <a:pt x="267" y="1068"/>
                  <a:pt x="534" y="1068"/>
                </a:cubicBezTo>
                <a:cubicBezTo>
                  <a:pt x="834" y="1068"/>
                  <a:pt x="1068" y="802"/>
                  <a:pt x="1068" y="535"/>
                </a:cubicBezTo>
                <a:cubicBezTo>
                  <a:pt x="1068" y="234"/>
                  <a:pt x="834" y="1"/>
                  <a:pt x="534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27"/>
          <p:cNvSpPr/>
          <p:nvPr/>
        </p:nvSpPr>
        <p:spPr>
          <a:xfrm>
            <a:off x="5589864" y="1588419"/>
            <a:ext cx="32582" cy="32613"/>
          </a:xfrm>
          <a:custGeom>
            <a:avLst/>
            <a:gdLst/>
            <a:ahLst/>
            <a:cxnLst/>
            <a:rect l="l" t="t" r="r" b="b"/>
            <a:pathLst>
              <a:path w="1068" h="1069" extrusionOk="0">
                <a:moveTo>
                  <a:pt x="534" y="1"/>
                </a:moveTo>
                <a:cubicBezTo>
                  <a:pt x="234" y="1"/>
                  <a:pt x="0" y="234"/>
                  <a:pt x="0" y="535"/>
                </a:cubicBezTo>
                <a:cubicBezTo>
                  <a:pt x="0" y="802"/>
                  <a:pt x="234" y="1068"/>
                  <a:pt x="534" y="1068"/>
                </a:cubicBezTo>
                <a:cubicBezTo>
                  <a:pt x="834" y="1068"/>
                  <a:pt x="1068" y="802"/>
                  <a:pt x="1068" y="535"/>
                </a:cubicBezTo>
                <a:cubicBezTo>
                  <a:pt x="1068" y="234"/>
                  <a:pt x="834" y="1"/>
                  <a:pt x="534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27"/>
          <p:cNvSpPr/>
          <p:nvPr/>
        </p:nvSpPr>
        <p:spPr>
          <a:xfrm>
            <a:off x="5197067" y="1721730"/>
            <a:ext cx="1737158" cy="31"/>
          </a:xfrm>
          <a:custGeom>
            <a:avLst/>
            <a:gdLst/>
            <a:ahLst/>
            <a:cxnLst/>
            <a:rect l="l" t="t" r="r" b="b"/>
            <a:pathLst>
              <a:path w="56942" h="1" fill="none" extrusionOk="0">
                <a:moveTo>
                  <a:pt x="1" y="1"/>
                </a:moveTo>
                <a:lnTo>
                  <a:pt x="56941" y="1"/>
                </a:lnTo>
              </a:path>
            </a:pathLst>
          </a:custGeom>
          <a:noFill/>
          <a:ln w="20850" cap="rnd" cmpd="sng">
            <a:solidFill>
              <a:srgbClr val="12D77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27"/>
          <p:cNvSpPr/>
          <p:nvPr/>
        </p:nvSpPr>
        <p:spPr>
          <a:xfrm>
            <a:off x="7038920" y="1721730"/>
            <a:ext cx="134355" cy="31"/>
          </a:xfrm>
          <a:custGeom>
            <a:avLst/>
            <a:gdLst/>
            <a:ahLst/>
            <a:cxnLst/>
            <a:rect l="l" t="t" r="r" b="b"/>
            <a:pathLst>
              <a:path w="4404" h="1" fill="none" extrusionOk="0">
                <a:moveTo>
                  <a:pt x="0" y="1"/>
                </a:moveTo>
                <a:lnTo>
                  <a:pt x="4403" y="1"/>
                </a:lnTo>
              </a:path>
            </a:pathLst>
          </a:custGeom>
          <a:noFill/>
          <a:ln w="20850" cap="rnd" cmpd="sng">
            <a:solidFill>
              <a:srgbClr val="12D77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27"/>
          <p:cNvSpPr/>
          <p:nvPr/>
        </p:nvSpPr>
        <p:spPr>
          <a:xfrm>
            <a:off x="7247520" y="1721730"/>
            <a:ext cx="170995" cy="31"/>
          </a:xfrm>
          <a:custGeom>
            <a:avLst/>
            <a:gdLst/>
            <a:ahLst/>
            <a:cxnLst/>
            <a:rect l="l" t="t" r="r" b="b"/>
            <a:pathLst>
              <a:path w="5605" h="1" fill="none" extrusionOk="0">
                <a:moveTo>
                  <a:pt x="0" y="1"/>
                </a:moveTo>
                <a:lnTo>
                  <a:pt x="5604" y="1"/>
                </a:lnTo>
              </a:path>
            </a:pathLst>
          </a:custGeom>
          <a:noFill/>
          <a:ln w="20850" cap="rnd" cmpd="sng">
            <a:solidFill>
              <a:srgbClr val="12D77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27"/>
          <p:cNvSpPr/>
          <p:nvPr/>
        </p:nvSpPr>
        <p:spPr>
          <a:xfrm>
            <a:off x="5197067" y="1858091"/>
            <a:ext cx="1086891" cy="31"/>
          </a:xfrm>
          <a:custGeom>
            <a:avLst/>
            <a:gdLst/>
            <a:ahLst/>
            <a:cxnLst/>
            <a:rect l="l" t="t" r="r" b="b"/>
            <a:pathLst>
              <a:path w="35627" h="1" fill="none" extrusionOk="0">
                <a:moveTo>
                  <a:pt x="1" y="1"/>
                </a:moveTo>
                <a:lnTo>
                  <a:pt x="35626" y="1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27"/>
          <p:cNvSpPr/>
          <p:nvPr/>
        </p:nvSpPr>
        <p:spPr>
          <a:xfrm>
            <a:off x="6444635" y="1858091"/>
            <a:ext cx="195431" cy="31"/>
          </a:xfrm>
          <a:custGeom>
            <a:avLst/>
            <a:gdLst/>
            <a:ahLst/>
            <a:cxnLst/>
            <a:rect l="l" t="t" r="r" b="b"/>
            <a:pathLst>
              <a:path w="6406" h="1" fill="none" extrusionOk="0">
                <a:moveTo>
                  <a:pt x="1" y="1"/>
                </a:moveTo>
                <a:lnTo>
                  <a:pt x="6405" y="1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27"/>
          <p:cNvSpPr/>
          <p:nvPr/>
        </p:nvSpPr>
        <p:spPr>
          <a:xfrm>
            <a:off x="6110870" y="1936461"/>
            <a:ext cx="529214" cy="31"/>
          </a:xfrm>
          <a:custGeom>
            <a:avLst/>
            <a:gdLst/>
            <a:ahLst/>
            <a:cxnLst/>
            <a:rect l="l" t="t" r="r" b="b"/>
            <a:pathLst>
              <a:path w="17347" h="1" fill="none" extrusionOk="0">
                <a:moveTo>
                  <a:pt x="17346" y="0"/>
                </a:moveTo>
                <a:lnTo>
                  <a:pt x="0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27"/>
          <p:cNvSpPr/>
          <p:nvPr/>
        </p:nvSpPr>
        <p:spPr>
          <a:xfrm>
            <a:off x="5931770" y="1936461"/>
            <a:ext cx="106898" cy="31"/>
          </a:xfrm>
          <a:custGeom>
            <a:avLst/>
            <a:gdLst/>
            <a:ahLst/>
            <a:cxnLst/>
            <a:rect l="l" t="t" r="r" b="b"/>
            <a:pathLst>
              <a:path w="3504" h="1" fill="none" extrusionOk="0">
                <a:moveTo>
                  <a:pt x="3503" y="0"/>
                </a:moveTo>
                <a:lnTo>
                  <a:pt x="1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27"/>
          <p:cNvSpPr/>
          <p:nvPr/>
        </p:nvSpPr>
        <p:spPr>
          <a:xfrm>
            <a:off x="5740468" y="1936461"/>
            <a:ext cx="106868" cy="31"/>
          </a:xfrm>
          <a:custGeom>
            <a:avLst/>
            <a:gdLst/>
            <a:ahLst/>
            <a:cxnLst/>
            <a:rect l="l" t="t" r="r" b="b"/>
            <a:pathLst>
              <a:path w="3503" h="1" fill="none" extrusionOk="0">
                <a:moveTo>
                  <a:pt x="3503" y="0"/>
                </a:moveTo>
                <a:lnTo>
                  <a:pt x="0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27"/>
          <p:cNvSpPr/>
          <p:nvPr/>
        </p:nvSpPr>
        <p:spPr>
          <a:xfrm>
            <a:off x="5550172" y="1936461"/>
            <a:ext cx="105861" cy="31"/>
          </a:xfrm>
          <a:custGeom>
            <a:avLst/>
            <a:gdLst/>
            <a:ahLst/>
            <a:cxnLst/>
            <a:rect l="l" t="t" r="r" b="b"/>
            <a:pathLst>
              <a:path w="3470" h="1" fill="none" extrusionOk="0">
                <a:moveTo>
                  <a:pt x="3470" y="0"/>
                </a:moveTo>
                <a:lnTo>
                  <a:pt x="1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27"/>
          <p:cNvSpPr/>
          <p:nvPr/>
        </p:nvSpPr>
        <p:spPr>
          <a:xfrm>
            <a:off x="5358870" y="1936461"/>
            <a:ext cx="105861" cy="31"/>
          </a:xfrm>
          <a:custGeom>
            <a:avLst/>
            <a:gdLst/>
            <a:ahLst/>
            <a:cxnLst/>
            <a:rect l="l" t="t" r="r" b="b"/>
            <a:pathLst>
              <a:path w="3470" h="1" fill="none" extrusionOk="0">
                <a:moveTo>
                  <a:pt x="3470" y="0"/>
                </a:moveTo>
                <a:lnTo>
                  <a:pt x="0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27"/>
          <p:cNvSpPr/>
          <p:nvPr/>
        </p:nvSpPr>
        <p:spPr>
          <a:xfrm>
            <a:off x="5358870" y="2032097"/>
            <a:ext cx="1647588" cy="31"/>
          </a:xfrm>
          <a:custGeom>
            <a:avLst/>
            <a:gdLst/>
            <a:ahLst/>
            <a:cxnLst/>
            <a:rect l="l" t="t" r="r" b="b"/>
            <a:pathLst>
              <a:path w="54006" h="1" fill="none" extrusionOk="0">
                <a:moveTo>
                  <a:pt x="54006" y="1"/>
                </a:moveTo>
                <a:lnTo>
                  <a:pt x="0" y="1"/>
                </a:lnTo>
              </a:path>
            </a:pathLst>
          </a:custGeom>
          <a:noFill/>
          <a:ln w="20850" cap="rnd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27"/>
          <p:cNvSpPr/>
          <p:nvPr/>
        </p:nvSpPr>
        <p:spPr>
          <a:xfrm>
            <a:off x="5197067" y="1936461"/>
            <a:ext cx="38714" cy="31"/>
          </a:xfrm>
          <a:custGeom>
            <a:avLst/>
            <a:gdLst/>
            <a:ahLst/>
            <a:cxnLst/>
            <a:rect l="l" t="t" r="r" b="b"/>
            <a:pathLst>
              <a:path w="1269" h="1" fill="none" extrusionOk="0">
                <a:moveTo>
                  <a:pt x="1268" y="0"/>
                </a:moveTo>
                <a:lnTo>
                  <a:pt x="1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27"/>
          <p:cNvSpPr/>
          <p:nvPr/>
        </p:nvSpPr>
        <p:spPr>
          <a:xfrm>
            <a:off x="5197067" y="2032097"/>
            <a:ext cx="38714" cy="31"/>
          </a:xfrm>
          <a:custGeom>
            <a:avLst/>
            <a:gdLst/>
            <a:ahLst/>
            <a:cxnLst/>
            <a:rect l="l" t="t" r="r" b="b"/>
            <a:pathLst>
              <a:path w="1269" h="1" fill="none" extrusionOk="0">
                <a:moveTo>
                  <a:pt x="1268" y="1"/>
                </a:moveTo>
                <a:lnTo>
                  <a:pt x="1" y="1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27"/>
          <p:cNvSpPr/>
          <p:nvPr/>
        </p:nvSpPr>
        <p:spPr>
          <a:xfrm>
            <a:off x="5197067" y="2127763"/>
            <a:ext cx="38714" cy="31"/>
          </a:xfrm>
          <a:custGeom>
            <a:avLst/>
            <a:gdLst/>
            <a:ahLst/>
            <a:cxnLst/>
            <a:rect l="l" t="t" r="r" b="b"/>
            <a:pathLst>
              <a:path w="1269" h="1" fill="none" extrusionOk="0">
                <a:moveTo>
                  <a:pt x="1268" y="0"/>
                </a:moveTo>
                <a:lnTo>
                  <a:pt x="1" y="0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27"/>
          <p:cNvSpPr/>
          <p:nvPr/>
        </p:nvSpPr>
        <p:spPr>
          <a:xfrm>
            <a:off x="5197067" y="2223399"/>
            <a:ext cx="38714" cy="31"/>
          </a:xfrm>
          <a:custGeom>
            <a:avLst/>
            <a:gdLst/>
            <a:ahLst/>
            <a:cxnLst/>
            <a:rect l="l" t="t" r="r" b="b"/>
            <a:pathLst>
              <a:path w="1269" h="1" fill="none" extrusionOk="0">
                <a:moveTo>
                  <a:pt x="1268" y="1"/>
                </a:moveTo>
                <a:lnTo>
                  <a:pt x="1" y="1"/>
                </a:lnTo>
              </a:path>
            </a:pathLst>
          </a:custGeom>
          <a:noFill/>
          <a:ln w="20850" cap="rnd" cmpd="sng">
            <a:solidFill>
              <a:srgbClr val="12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27"/>
          <p:cNvSpPr/>
          <p:nvPr/>
        </p:nvSpPr>
        <p:spPr>
          <a:xfrm>
            <a:off x="7106064" y="2032097"/>
            <a:ext cx="226976" cy="31"/>
          </a:xfrm>
          <a:custGeom>
            <a:avLst/>
            <a:gdLst/>
            <a:ahLst/>
            <a:cxnLst/>
            <a:rect l="l" t="t" r="r" b="b"/>
            <a:pathLst>
              <a:path w="7440" h="1" fill="none" extrusionOk="0">
                <a:moveTo>
                  <a:pt x="1" y="1"/>
                </a:moveTo>
                <a:lnTo>
                  <a:pt x="7439" y="1"/>
                </a:lnTo>
              </a:path>
            </a:pathLst>
          </a:custGeom>
          <a:noFill/>
          <a:ln w="20850" cap="rnd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27"/>
          <p:cNvSpPr/>
          <p:nvPr/>
        </p:nvSpPr>
        <p:spPr>
          <a:xfrm>
            <a:off x="5354813" y="2127763"/>
            <a:ext cx="455935" cy="31"/>
          </a:xfrm>
          <a:custGeom>
            <a:avLst/>
            <a:gdLst/>
            <a:ahLst/>
            <a:cxnLst/>
            <a:rect l="l" t="t" r="r" b="b"/>
            <a:pathLst>
              <a:path w="14945" h="1" fill="none" extrusionOk="0">
                <a:moveTo>
                  <a:pt x="0" y="0"/>
                </a:moveTo>
                <a:lnTo>
                  <a:pt x="14944" y="0"/>
                </a:lnTo>
              </a:path>
            </a:pathLst>
          </a:custGeom>
          <a:noFill/>
          <a:ln w="20850" cap="rnd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27"/>
          <p:cNvSpPr/>
          <p:nvPr/>
        </p:nvSpPr>
        <p:spPr>
          <a:xfrm>
            <a:off x="5354813" y="2225443"/>
            <a:ext cx="455935" cy="31"/>
          </a:xfrm>
          <a:custGeom>
            <a:avLst/>
            <a:gdLst/>
            <a:ahLst/>
            <a:cxnLst/>
            <a:rect l="l" t="t" r="r" b="b"/>
            <a:pathLst>
              <a:path w="14945" h="1" fill="none" extrusionOk="0">
                <a:moveTo>
                  <a:pt x="0" y="1"/>
                </a:moveTo>
                <a:lnTo>
                  <a:pt x="14944" y="1"/>
                </a:lnTo>
              </a:path>
            </a:pathLst>
          </a:custGeom>
          <a:noFill/>
          <a:ln w="20850" cap="rnd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27"/>
          <p:cNvSpPr/>
          <p:nvPr/>
        </p:nvSpPr>
        <p:spPr>
          <a:xfrm>
            <a:off x="5354813" y="2324160"/>
            <a:ext cx="455935" cy="31"/>
          </a:xfrm>
          <a:custGeom>
            <a:avLst/>
            <a:gdLst/>
            <a:ahLst/>
            <a:cxnLst/>
            <a:rect l="l" t="t" r="r" b="b"/>
            <a:pathLst>
              <a:path w="14945" h="1" fill="none" extrusionOk="0">
                <a:moveTo>
                  <a:pt x="0" y="0"/>
                </a:moveTo>
                <a:lnTo>
                  <a:pt x="14944" y="0"/>
                </a:lnTo>
              </a:path>
            </a:pathLst>
          </a:custGeom>
          <a:noFill/>
          <a:ln w="20850" cap="rnd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27"/>
          <p:cNvSpPr/>
          <p:nvPr/>
        </p:nvSpPr>
        <p:spPr>
          <a:xfrm>
            <a:off x="5354813" y="2421840"/>
            <a:ext cx="455935" cy="31"/>
          </a:xfrm>
          <a:custGeom>
            <a:avLst/>
            <a:gdLst/>
            <a:ahLst/>
            <a:cxnLst/>
            <a:rect l="l" t="t" r="r" b="b"/>
            <a:pathLst>
              <a:path w="14945" h="1" fill="none" extrusionOk="0">
                <a:moveTo>
                  <a:pt x="0" y="1"/>
                </a:moveTo>
                <a:lnTo>
                  <a:pt x="14944" y="1"/>
                </a:lnTo>
              </a:path>
            </a:pathLst>
          </a:custGeom>
          <a:noFill/>
          <a:ln w="20850" cap="rnd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27"/>
          <p:cNvSpPr/>
          <p:nvPr/>
        </p:nvSpPr>
        <p:spPr>
          <a:xfrm>
            <a:off x="6110870" y="2421840"/>
            <a:ext cx="928130" cy="31"/>
          </a:xfrm>
          <a:custGeom>
            <a:avLst/>
            <a:gdLst/>
            <a:ahLst/>
            <a:cxnLst/>
            <a:rect l="l" t="t" r="r" b="b"/>
            <a:pathLst>
              <a:path w="30423" h="1" fill="none" extrusionOk="0">
                <a:moveTo>
                  <a:pt x="0" y="1"/>
                </a:moveTo>
                <a:lnTo>
                  <a:pt x="30422" y="1"/>
                </a:lnTo>
              </a:path>
            </a:pathLst>
          </a:custGeom>
          <a:noFill/>
          <a:ln w="208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27"/>
          <p:cNvSpPr/>
          <p:nvPr/>
        </p:nvSpPr>
        <p:spPr>
          <a:xfrm>
            <a:off x="6661380" y="2324160"/>
            <a:ext cx="377591" cy="31"/>
          </a:xfrm>
          <a:custGeom>
            <a:avLst/>
            <a:gdLst/>
            <a:ahLst/>
            <a:cxnLst/>
            <a:rect l="l" t="t" r="r" b="b"/>
            <a:pathLst>
              <a:path w="12377" h="1" fill="none" extrusionOk="0">
                <a:moveTo>
                  <a:pt x="1" y="0"/>
                </a:moveTo>
                <a:lnTo>
                  <a:pt x="12376" y="0"/>
                </a:lnTo>
              </a:path>
            </a:pathLst>
          </a:custGeom>
          <a:noFill/>
          <a:ln w="208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27"/>
          <p:cNvSpPr/>
          <p:nvPr/>
        </p:nvSpPr>
        <p:spPr>
          <a:xfrm>
            <a:off x="6889319" y="2223399"/>
            <a:ext cx="149639" cy="31"/>
          </a:xfrm>
          <a:custGeom>
            <a:avLst/>
            <a:gdLst/>
            <a:ahLst/>
            <a:cxnLst/>
            <a:rect l="l" t="t" r="r" b="b"/>
            <a:pathLst>
              <a:path w="4905" h="1" fill="none" extrusionOk="0">
                <a:moveTo>
                  <a:pt x="1" y="1"/>
                </a:moveTo>
                <a:lnTo>
                  <a:pt x="4904" y="1"/>
                </a:lnTo>
              </a:path>
            </a:pathLst>
          </a:custGeom>
          <a:noFill/>
          <a:ln w="208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27"/>
          <p:cNvSpPr/>
          <p:nvPr/>
        </p:nvSpPr>
        <p:spPr>
          <a:xfrm>
            <a:off x="7602007" y="1310369"/>
            <a:ext cx="1114298" cy="1734401"/>
          </a:xfrm>
          <a:custGeom>
            <a:avLst/>
            <a:gdLst/>
            <a:ahLst/>
            <a:cxnLst/>
            <a:rect l="l" t="t" r="r" b="b"/>
            <a:pathLst>
              <a:path w="42498" h="66148" extrusionOk="0">
                <a:moveTo>
                  <a:pt x="2169" y="1"/>
                </a:moveTo>
                <a:cubicBezTo>
                  <a:pt x="968" y="1"/>
                  <a:pt x="0" y="968"/>
                  <a:pt x="0" y="2169"/>
                </a:cubicBezTo>
                <a:lnTo>
                  <a:pt x="0" y="63980"/>
                </a:lnTo>
                <a:cubicBezTo>
                  <a:pt x="0" y="65181"/>
                  <a:pt x="968" y="66148"/>
                  <a:pt x="2169" y="66148"/>
                </a:cubicBezTo>
                <a:lnTo>
                  <a:pt x="40329" y="66148"/>
                </a:lnTo>
                <a:cubicBezTo>
                  <a:pt x="41530" y="66148"/>
                  <a:pt x="42497" y="65181"/>
                  <a:pt x="42497" y="63980"/>
                </a:cubicBezTo>
                <a:lnTo>
                  <a:pt x="42497" y="2169"/>
                </a:lnTo>
                <a:cubicBezTo>
                  <a:pt x="42497" y="968"/>
                  <a:pt x="41530" y="1"/>
                  <a:pt x="4032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27"/>
          <p:cNvSpPr/>
          <p:nvPr/>
        </p:nvSpPr>
        <p:spPr>
          <a:xfrm>
            <a:off x="7602007" y="1310369"/>
            <a:ext cx="1114298" cy="157451"/>
          </a:xfrm>
          <a:custGeom>
            <a:avLst/>
            <a:gdLst/>
            <a:ahLst/>
            <a:cxnLst/>
            <a:rect l="l" t="t" r="r" b="b"/>
            <a:pathLst>
              <a:path w="42498" h="6005" extrusionOk="0">
                <a:moveTo>
                  <a:pt x="1635" y="1"/>
                </a:moveTo>
                <a:cubicBezTo>
                  <a:pt x="734" y="1"/>
                  <a:pt x="0" y="734"/>
                  <a:pt x="0" y="1635"/>
                </a:cubicBezTo>
                <a:lnTo>
                  <a:pt x="0" y="6005"/>
                </a:lnTo>
                <a:lnTo>
                  <a:pt x="42497" y="6005"/>
                </a:lnTo>
                <a:lnTo>
                  <a:pt x="42497" y="1635"/>
                </a:lnTo>
                <a:cubicBezTo>
                  <a:pt x="42497" y="734"/>
                  <a:pt x="41764" y="1"/>
                  <a:pt x="4086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27"/>
          <p:cNvSpPr/>
          <p:nvPr/>
        </p:nvSpPr>
        <p:spPr>
          <a:xfrm>
            <a:off x="7662365" y="1515042"/>
            <a:ext cx="996203" cy="1478126"/>
          </a:xfrm>
          <a:custGeom>
            <a:avLst/>
            <a:gdLst/>
            <a:ahLst/>
            <a:cxnLst/>
            <a:rect l="l" t="t" r="r" b="b"/>
            <a:pathLst>
              <a:path w="37994" h="56374" extrusionOk="0">
                <a:moveTo>
                  <a:pt x="36259" y="56374"/>
                </a:moveTo>
                <a:lnTo>
                  <a:pt x="1768" y="56374"/>
                </a:lnTo>
                <a:cubicBezTo>
                  <a:pt x="801" y="56374"/>
                  <a:pt x="0" y="55607"/>
                  <a:pt x="0" y="54639"/>
                </a:cubicBezTo>
                <a:lnTo>
                  <a:pt x="0" y="1735"/>
                </a:lnTo>
                <a:cubicBezTo>
                  <a:pt x="0" y="767"/>
                  <a:pt x="801" y="0"/>
                  <a:pt x="1768" y="0"/>
                </a:cubicBezTo>
                <a:lnTo>
                  <a:pt x="36259" y="0"/>
                </a:lnTo>
                <a:cubicBezTo>
                  <a:pt x="37227" y="0"/>
                  <a:pt x="37994" y="767"/>
                  <a:pt x="37994" y="1735"/>
                </a:cubicBezTo>
                <a:lnTo>
                  <a:pt x="37994" y="54639"/>
                </a:lnTo>
                <a:cubicBezTo>
                  <a:pt x="37994" y="55607"/>
                  <a:pt x="37227" y="56374"/>
                  <a:pt x="36259" y="56374"/>
                </a:cubicBezTo>
                <a:close/>
              </a:path>
            </a:pathLst>
          </a:custGeom>
          <a:solidFill>
            <a:srgbClr val="240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27"/>
          <p:cNvSpPr/>
          <p:nvPr/>
        </p:nvSpPr>
        <p:spPr>
          <a:xfrm>
            <a:off x="7905503" y="1362835"/>
            <a:ext cx="53384" cy="27164"/>
          </a:xfrm>
          <a:custGeom>
            <a:avLst/>
            <a:gdLst/>
            <a:ahLst/>
            <a:cxnLst/>
            <a:rect l="l" t="t" r="r" b="b"/>
            <a:pathLst>
              <a:path w="2036" h="1036" extrusionOk="0">
                <a:moveTo>
                  <a:pt x="1001" y="1"/>
                </a:moveTo>
                <a:cubicBezTo>
                  <a:pt x="434" y="1"/>
                  <a:pt x="0" y="435"/>
                  <a:pt x="0" y="1002"/>
                </a:cubicBezTo>
                <a:lnTo>
                  <a:pt x="0" y="1035"/>
                </a:lnTo>
                <a:cubicBezTo>
                  <a:pt x="0" y="468"/>
                  <a:pt x="434" y="1"/>
                  <a:pt x="1001" y="1"/>
                </a:cubicBezTo>
                <a:close/>
                <a:moveTo>
                  <a:pt x="1001" y="1"/>
                </a:moveTo>
                <a:cubicBezTo>
                  <a:pt x="1568" y="1"/>
                  <a:pt x="2035" y="468"/>
                  <a:pt x="2035" y="1035"/>
                </a:cubicBezTo>
                <a:lnTo>
                  <a:pt x="2035" y="1002"/>
                </a:lnTo>
                <a:cubicBezTo>
                  <a:pt x="2035" y="435"/>
                  <a:pt x="1568" y="1"/>
                  <a:pt x="1001" y="1"/>
                </a:cubicBezTo>
                <a:close/>
              </a:path>
            </a:pathLst>
          </a:custGeom>
          <a:solidFill>
            <a:srgbClr val="84FA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27"/>
          <p:cNvSpPr/>
          <p:nvPr/>
        </p:nvSpPr>
        <p:spPr>
          <a:xfrm>
            <a:off x="7710453" y="1688198"/>
            <a:ext cx="707599" cy="16650"/>
          </a:xfrm>
          <a:custGeom>
            <a:avLst/>
            <a:gdLst/>
            <a:ahLst/>
            <a:cxnLst/>
            <a:rect l="l" t="t" r="r" b="b"/>
            <a:pathLst>
              <a:path w="26987" h="635" extrusionOk="0">
                <a:moveTo>
                  <a:pt x="334" y="1"/>
                </a:moveTo>
                <a:cubicBezTo>
                  <a:pt x="134" y="1"/>
                  <a:pt x="1" y="134"/>
                  <a:pt x="1" y="301"/>
                </a:cubicBezTo>
                <a:cubicBezTo>
                  <a:pt x="1" y="501"/>
                  <a:pt x="134" y="635"/>
                  <a:pt x="334" y="635"/>
                </a:cubicBezTo>
                <a:lnTo>
                  <a:pt x="26686" y="635"/>
                </a:lnTo>
                <a:cubicBezTo>
                  <a:pt x="26853" y="635"/>
                  <a:pt x="26987" y="501"/>
                  <a:pt x="26987" y="301"/>
                </a:cubicBezTo>
                <a:cubicBezTo>
                  <a:pt x="26987" y="134"/>
                  <a:pt x="26853" y="1"/>
                  <a:pt x="26686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27"/>
          <p:cNvSpPr/>
          <p:nvPr/>
        </p:nvSpPr>
        <p:spPr>
          <a:xfrm>
            <a:off x="8461758" y="1688198"/>
            <a:ext cx="68251" cy="16650"/>
          </a:xfrm>
          <a:custGeom>
            <a:avLst/>
            <a:gdLst/>
            <a:ahLst/>
            <a:cxnLst/>
            <a:rect l="l" t="t" r="r" b="b"/>
            <a:pathLst>
              <a:path w="2603" h="635" extrusionOk="0">
                <a:moveTo>
                  <a:pt x="301" y="1"/>
                </a:moveTo>
                <a:cubicBezTo>
                  <a:pt x="134" y="1"/>
                  <a:pt x="1" y="134"/>
                  <a:pt x="1" y="301"/>
                </a:cubicBezTo>
                <a:cubicBezTo>
                  <a:pt x="1" y="501"/>
                  <a:pt x="134" y="635"/>
                  <a:pt x="301" y="635"/>
                </a:cubicBezTo>
                <a:lnTo>
                  <a:pt x="2269" y="635"/>
                </a:lnTo>
                <a:cubicBezTo>
                  <a:pt x="2436" y="635"/>
                  <a:pt x="2602" y="501"/>
                  <a:pt x="2602" y="301"/>
                </a:cubicBezTo>
                <a:cubicBezTo>
                  <a:pt x="2602" y="134"/>
                  <a:pt x="2436" y="1"/>
                  <a:pt x="2269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27"/>
          <p:cNvSpPr/>
          <p:nvPr/>
        </p:nvSpPr>
        <p:spPr>
          <a:xfrm>
            <a:off x="8556228" y="1688198"/>
            <a:ext cx="55114" cy="16650"/>
          </a:xfrm>
          <a:custGeom>
            <a:avLst/>
            <a:gdLst/>
            <a:ahLst/>
            <a:cxnLst/>
            <a:rect l="l" t="t" r="r" b="b"/>
            <a:pathLst>
              <a:path w="2102" h="635" extrusionOk="0">
                <a:moveTo>
                  <a:pt x="300" y="1"/>
                </a:moveTo>
                <a:cubicBezTo>
                  <a:pt x="134" y="1"/>
                  <a:pt x="0" y="134"/>
                  <a:pt x="0" y="301"/>
                </a:cubicBezTo>
                <a:cubicBezTo>
                  <a:pt x="0" y="501"/>
                  <a:pt x="134" y="635"/>
                  <a:pt x="300" y="635"/>
                </a:cubicBezTo>
                <a:lnTo>
                  <a:pt x="1768" y="635"/>
                </a:lnTo>
                <a:cubicBezTo>
                  <a:pt x="1968" y="635"/>
                  <a:pt x="2102" y="501"/>
                  <a:pt x="2102" y="301"/>
                </a:cubicBezTo>
                <a:cubicBezTo>
                  <a:pt x="2102" y="134"/>
                  <a:pt x="1968" y="1"/>
                  <a:pt x="1768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27"/>
          <p:cNvSpPr/>
          <p:nvPr/>
        </p:nvSpPr>
        <p:spPr>
          <a:xfrm>
            <a:off x="7710453" y="1766045"/>
            <a:ext cx="404994" cy="16650"/>
          </a:xfrm>
          <a:custGeom>
            <a:avLst/>
            <a:gdLst/>
            <a:ahLst/>
            <a:cxnLst/>
            <a:rect l="l" t="t" r="r" b="b"/>
            <a:pathLst>
              <a:path w="15446" h="635" extrusionOk="0">
                <a:moveTo>
                  <a:pt x="334" y="1"/>
                </a:moveTo>
                <a:cubicBezTo>
                  <a:pt x="134" y="1"/>
                  <a:pt x="1" y="134"/>
                  <a:pt x="1" y="334"/>
                </a:cubicBezTo>
                <a:cubicBezTo>
                  <a:pt x="1" y="501"/>
                  <a:pt x="134" y="634"/>
                  <a:pt x="334" y="634"/>
                </a:cubicBezTo>
                <a:lnTo>
                  <a:pt x="15112" y="634"/>
                </a:lnTo>
                <a:cubicBezTo>
                  <a:pt x="15312" y="634"/>
                  <a:pt x="15445" y="501"/>
                  <a:pt x="15445" y="334"/>
                </a:cubicBezTo>
                <a:cubicBezTo>
                  <a:pt x="15445" y="134"/>
                  <a:pt x="15312" y="1"/>
                  <a:pt x="15112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27"/>
          <p:cNvSpPr/>
          <p:nvPr/>
        </p:nvSpPr>
        <p:spPr>
          <a:xfrm>
            <a:off x="8122394" y="1766045"/>
            <a:ext cx="127744" cy="16650"/>
          </a:xfrm>
          <a:custGeom>
            <a:avLst/>
            <a:gdLst/>
            <a:ahLst/>
            <a:cxnLst/>
            <a:rect l="l" t="t" r="r" b="b"/>
            <a:pathLst>
              <a:path w="4872" h="635" extrusionOk="0">
                <a:moveTo>
                  <a:pt x="301" y="1"/>
                </a:moveTo>
                <a:cubicBezTo>
                  <a:pt x="134" y="1"/>
                  <a:pt x="1" y="134"/>
                  <a:pt x="1" y="334"/>
                </a:cubicBezTo>
                <a:cubicBezTo>
                  <a:pt x="1" y="501"/>
                  <a:pt x="134" y="634"/>
                  <a:pt x="301" y="634"/>
                </a:cubicBezTo>
                <a:lnTo>
                  <a:pt x="4571" y="634"/>
                </a:lnTo>
                <a:cubicBezTo>
                  <a:pt x="4738" y="634"/>
                  <a:pt x="4871" y="501"/>
                  <a:pt x="4871" y="334"/>
                </a:cubicBezTo>
                <a:cubicBezTo>
                  <a:pt x="4871" y="134"/>
                  <a:pt x="4738" y="1"/>
                  <a:pt x="4571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27"/>
          <p:cNvSpPr/>
          <p:nvPr/>
        </p:nvSpPr>
        <p:spPr>
          <a:xfrm>
            <a:off x="8164398" y="1810645"/>
            <a:ext cx="85739" cy="17515"/>
          </a:xfrm>
          <a:custGeom>
            <a:avLst/>
            <a:gdLst/>
            <a:ahLst/>
            <a:cxnLst/>
            <a:rect l="l" t="t" r="r" b="b"/>
            <a:pathLst>
              <a:path w="3270" h="668" extrusionOk="0">
                <a:moveTo>
                  <a:pt x="334" y="1"/>
                </a:moveTo>
                <a:cubicBezTo>
                  <a:pt x="134" y="1"/>
                  <a:pt x="0" y="168"/>
                  <a:pt x="0" y="334"/>
                </a:cubicBezTo>
                <a:cubicBezTo>
                  <a:pt x="0" y="535"/>
                  <a:pt x="134" y="668"/>
                  <a:pt x="334" y="668"/>
                </a:cubicBezTo>
                <a:lnTo>
                  <a:pt x="2969" y="668"/>
                </a:lnTo>
                <a:cubicBezTo>
                  <a:pt x="3136" y="668"/>
                  <a:pt x="3269" y="501"/>
                  <a:pt x="3269" y="334"/>
                </a:cubicBezTo>
                <a:cubicBezTo>
                  <a:pt x="3269" y="168"/>
                  <a:pt x="3136" y="1"/>
                  <a:pt x="2969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27"/>
          <p:cNvSpPr/>
          <p:nvPr/>
        </p:nvSpPr>
        <p:spPr>
          <a:xfrm>
            <a:off x="8122394" y="1810645"/>
            <a:ext cx="25407" cy="17515"/>
          </a:xfrm>
          <a:custGeom>
            <a:avLst/>
            <a:gdLst/>
            <a:ahLst/>
            <a:cxnLst/>
            <a:rect l="l" t="t" r="r" b="b"/>
            <a:pathLst>
              <a:path w="969" h="668" extrusionOk="0">
                <a:moveTo>
                  <a:pt x="335" y="1"/>
                </a:moveTo>
                <a:cubicBezTo>
                  <a:pt x="168" y="1"/>
                  <a:pt x="1" y="168"/>
                  <a:pt x="1" y="334"/>
                </a:cubicBezTo>
                <a:cubicBezTo>
                  <a:pt x="1" y="535"/>
                  <a:pt x="168" y="668"/>
                  <a:pt x="335" y="668"/>
                </a:cubicBezTo>
                <a:lnTo>
                  <a:pt x="635" y="668"/>
                </a:lnTo>
                <a:cubicBezTo>
                  <a:pt x="802" y="668"/>
                  <a:pt x="968" y="501"/>
                  <a:pt x="968" y="334"/>
                </a:cubicBezTo>
                <a:cubicBezTo>
                  <a:pt x="968" y="168"/>
                  <a:pt x="835" y="1"/>
                  <a:pt x="635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7"/>
          <p:cNvSpPr/>
          <p:nvPr/>
        </p:nvSpPr>
        <p:spPr>
          <a:xfrm>
            <a:off x="8021814" y="1810645"/>
            <a:ext cx="77008" cy="17515"/>
          </a:xfrm>
          <a:custGeom>
            <a:avLst/>
            <a:gdLst/>
            <a:ahLst/>
            <a:cxnLst/>
            <a:rect l="l" t="t" r="r" b="b"/>
            <a:pathLst>
              <a:path w="2937" h="668" extrusionOk="0">
                <a:moveTo>
                  <a:pt x="301" y="1"/>
                </a:moveTo>
                <a:cubicBezTo>
                  <a:pt x="134" y="1"/>
                  <a:pt x="1" y="168"/>
                  <a:pt x="1" y="334"/>
                </a:cubicBezTo>
                <a:cubicBezTo>
                  <a:pt x="1" y="535"/>
                  <a:pt x="134" y="668"/>
                  <a:pt x="301" y="668"/>
                </a:cubicBezTo>
                <a:lnTo>
                  <a:pt x="2636" y="668"/>
                </a:lnTo>
                <a:cubicBezTo>
                  <a:pt x="2803" y="668"/>
                  <a:pt x="2936" y="501"/>
                  <a:pt x="2936" y="334"/>
                </a:cubicBezTo>
                <a:cubicBezTo>
                  <a:pt x="2936" y="168"/>
                  <a:pt x="2803" y="1"/>
                  <a:pt x="2636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27"/>
          <p:cNvSpPr/>
          <p:nvPr/>
        </p:nvSpPr>
        <p:spPr>
          <a:xfrm>
            <a:off x="7912503" y="1810645"/>
            <a:ext cx="77873" cy="17515"/>
          </a:xfrm>
          <a:custGeom>
            <a:avLst/>
            <a:gdLst/>
            <a:ahLst/>
            <a:cxnLst/>
            <a:rect l="l" t="t" r="r" b="b"/>
            <a:pathLst>
              <a:path w="2970" h="668" extrusionOk="0">
                <a:moveTo>
                  <a:pt x="300" y="1"/>
                </a:moveTo>
                <a:cubicBezTo>
                  <a:pt x="134" y="1"/>
                  <a:pt x="0" y="168"/>
                  <a:pt x="0" y="334"/>
                </a:cubicBezTo>
                <a:cubicBezTo>
                  <a:pt x="0" y="535"/>
                  <a:pt x="134" y="668"/>
                  <a:pt x="300" y="668"/>
                </a:cubicBezTo>
                <a:lnTo>
                  <a:pt x="2635" y="668"/>
                </a:lnTo>
                <a:cubicBezTo>
                  <a:pt x="2802" y="668"/>
                  <a:pt x="2969" y="501"/>
                  <a:pt x="2936" y="334"/>
                </a:cubicBezTo>
                <a:cubicBezTo>
                  <a:pt x="2936" y="168"/>
                  <a:pt x="2802" y="1"/>
                  <a:pt x="2635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27"/>
          <p:cNvSpPr/>
          <p:nvPr/>
        </p:nvSpPr>
        <p:spPr>
          <a:xfrm>
            <a:off x="7803166" y="1810645"/>
            <a:ext cx="77873" cy="17515"/>
          </a:xfrm>
          <a:custGeom>
            <a:avLst/>
            <a:gdLst/>
            <a:ahLst/>
            <a:cxnLst/>
            <a:rect l="l" t="t" r="r" b="b"/>
            <a:pathLst>
              <a:path w="2970" h="668" extrusionOk="0">
                <a:moveTo>
                  <a:pt x="301" y="1"/>
                </a:moveTo>
                <a:cubicBezTo>
                  <a:pt x="134" y="1"/>
                  <a:pt x="1" y="168"/>
                  <a:pt x="1" y="334"/>
                </a:cubicBezTo>
                <a:cubicBezTo>
                  <a:pt x="1" y="535"/>
                  <a:pt x="134" y="668"/>
                  <a:pt x="301" y="668"/>
                </a:cubicBezTo>
                <a:lnTo>
                  <a:pt x="2636" y="668"/>
                </a:lnTo>
                <a:cubicBezTo>
                  <a:pt x="2803" y="668"/>
                  <a:pt x="2969" y="501"/>
                  <a:pt x="2969" y="334"/>
                </a:cubicBezTo>
                <a:cubicBezTo>
                  <a:pt x="2969" y="168"/>
                  <a:pt x="2803" y="1"/>
                  <a:pt x="2636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27"/>
          <p:cNvSpPr/>
          <p:nvPr/>
        </p:nvSpPr>
        <p:spPr>
          <a:xfrm>
            <a:off x="7803166" y="1865759"/>
            <a:ext cx="656863" cy="16650"/>
          </a:xfrm>
          <a:custGeom>
            <a:avLst/>
            <a:gdLst/>
            <a:ahLst/>
            <a:cxnLst/>
            <a:rect l="l" t="t" r="r" b="b"/>
            <a:pathLst>
              <a:path w="25052" h="635" extrusionOk="0">
                <a:moveTo>
                  <a:pt x="301" y="0"/>
                </a:moveTo>
                <a:cubicBezTo>
                  <a:pt x="134" y="0"/>
                  <a:pt x="1" y="134"/>
                  <a:pt x="1" y="334"/>
                </a:cubicBezTo>
                <a:cubicBezTo>
                  <a:pt x="1" y="501"/>
                  <a:pt x="134" y="634"/>
                  <a:pt x="301" y="634"/>
                </a:cubicBezTo>
                <a:lnTo>
                  <a:pt x="24718" y="634"/>
                </a:lnTo>
                <a:cubicBezTo>
                  <a:pt x="24885" y="634"/>
                  <a:pt x="25052" y="501"/>
                  <a:pt x="25018" y="334"/>
                </a:cubicBezTo>
                <a:cubicBezTo>
                  <a:pt x="25018" y="134"/>
                  <a:pt x="24885" y="0"/>
                  <a:pt x="247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27"/>
          <p:cNvSpPr/>
          <p:nvPr/>
        </p:nvSpPr>
        <p:spPr>
          <a:xfrm>
            <a:off x="7710453" y="1810645"/>
            <a:ext cx="39382" cy="17515"/>
          </a:xfrm>
          <a:custGeom>
            <a:avLst/>
            <a:gdLst/>
            <a:ahLst/>
            <a:cxnLst/>
            <a:rect l="l" t="t" r="r" b="b"/>
            <a:pathLst>
              <a:path w="1502" h="668" extrusionOk="0">
                <a:moveTo>
                  <a:pt x="334" y="1"/>
                </a:moveTo>
                <a:cubicBezTo>
                  <a:pt x="134" y="1"/>
                  <a:pt x="1" y="168"/>
                  <a:pt x="1" y="334"/>
                </a:cubicBezTo>
                <a:cubicBezTo>
                  <a:pt x="1" y="535"/>
                  <a:pt x="134" y="668"/>
                  <a:pt x="334" y="668"/>
                </a:cubicBezTo>
                <a:lnTo>
                  <a:pt x="1168" y="668"/>
                </a:lnTo>
                <a:cubicBezTo>
                  <a:pt x="1335" y="668"/>
                  <a:pt x="1502" y="501"/>
                  <a:pt x="1468" y="334"/>
                </a:cubicBezTo>
                <a:cubicBezTo>
                  <a:pt x="1468" y="168"/>
                  <a:pt x="1335" y="1"/>
                  <a:pt x="1168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27"/>
          <p:cNvSpPr/>
          <p:nvPr/>
        </p:nvSpPr>
        <p:spPr>
          <a:xfrm>
            <a:off x="7710453" y="1865759"/>
            <a:ext cx="39382" cy="16650"/>
          </a:xfrm>
          <a:custGeom>
            <a:avLst/>
            <a:gdLst/>
            <a:ahLst/>
            <a:cxnLst/>
            <a:rect l="l" t="t" r="r" b="b"/>
            <a:pathLst>
              <a:path w="1502" h="635" extrusionOk="0">
                <a:moveTo>
                  <a:pt x="334" y="0"/>
                </a:moveTo>
                <a:cubicBezTo>
                  <a:pt x="134" y="0"/>
                  <a:pt x="1" y="134"/>
                  <a:pt x="1" y="334"/>
                </a:cubicBezTo>
                <a:cubicBezTo>
                  <a:pt x="1" y="501"/>
                  <a:pt x="134" y="634"/>
                  <a:pt x="334" y="634"/>
                </a:cubicBezTo>
                <a:lnTo>
                  <a:pt x="1168" y="634"/>
                </a:lnTo>
                <a:cubicBezTo>
                  <a:pt x="1335" y="634"/>
                  <a:pt x="1502" y="501"/>
                  <a:pt x="1468" y="334"/>
                </a:cubicBezTo>
                <a:cubicBezTo>
                  <a:pt x="1468" y="134"/>
                  <a:pt x="1335" y="0"/>
                  <a:pt x="1168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27"/>
          <p:cNvSpPr/>
          <p:nvPr/>
        </p:nvSpPr>
        <p:spPr>
          <a:xfrm>
            <a:off x="7710453" y="1919982"/>
            <a:ext cx="39382" cy="17515"/>
          </a:xfrm>
          <a:custGeom>
            <a:avLst/>
            <a:gdLst/>
            <a:ahLst/>
            <a:cxnLst/>
            <a:rect l="l" t="t" r="r" b="b"/>
            <a:pathLst>
              <a:path w="1502" h="668" extrusionOk="0">
                <a:moveTo>
                  <a:pt x="334" y="1"/>
                </a:moveTo>
                <a:cubicBezTo>
                  <a:pt x="134" y="1"/>
                  <a:pt x="1" y="167"/>
                  <a:pt x="1" y="334"/>
                </a:cubicBezTo>
                <a:cubicBezTo>
                  <a:pt x="1" y="501"/>
                  <a:pt x="134" y="668"/>
                  <a:pt x="334" y="668"/>
                </a:cubicBezTo>
                <a:lnTo>
                  <a:pt x="1168" y="668"/>
                </a:lnTo>
                <a:cubicBezTo>
                  <a:pt x="1335" y="668"/>
                  <a:pt x="1502" y="501"/>
                  <a:pt x="1468" y="334"/>
                </a:cubicBezTo>
                <a:cubicBezTo>
                  <a:pt x="1468" y="167"/>
                  <a:pt x="1335" y="1"/>
                  <a:pt x="1168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27"/>
          <p:cNvSpPr/>
          <p:nvPr/>
        </p:nvSpPr>
        <p:spPr>
          <a:xfrm>
            <a:off x="7710453" y="1975097"/>
            <a:ext cx="39382" cy="16623"/>
          </a:xfrm>
          <a:custGeom>
            <a:avLst/>
            <a:gdLst/>
            <a:ahLst/>
            <a:cxnLst/>
            <a:rect l="l" t="t" r="r" b="b"/>
            <a:pathLst>
              <a:path w="1502" h="634" extrusionOk="0">
                <a:moveTo>
                  <a:pt x="334" y="0"/>
                </a:moveTo>
                <a:cubicBezTo>
                  <a:pt x="134" y="0"/>
                  <a:pt x="1" y="133"/>
                  <a:pt x="1" y="300"/>
                </a:cubicBezTo>
                <a:cubicBezTo>
                  <a:pt x="1" y="500"/>
                  <a:pt x="134" y="634"/>
                  <a:pt x="334" y="634"/>
                </a:cubicBezTo>
                <a:lnTo>
                  <a:pt x="1168" y="634"/>
                </a:lnTo>
                <a:cubicBezTo>
                  <a:pt x="1335" y="634"/>
                  <a:pt x="1502" y="500"/>
                  <a:pt x="1468" y="300"/>
                </a:cubicBezTo>
                <a:cubicBezTo>
                  <a:pt x="1468" y="133"/>
                  <a:pt x="1335" y="0"/>
                  <a:pt x="1168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27"/>
          <p:cNvSpPr/>
          <p:nvPr/>
        </p:nvSpPr>
        <p:spPr>
          <a:xfrm>
            <a:off x="8500249" y="1865759"/>
            <a:ext cx="96227" cy="16650"/>
          </a:xfrm>
          <a:custGeom>
            <a:avLst/>
            <a:gdLst/>
            <a:ahLst/>
            <a:cxnLst/>
            <a:rect l="l" t="t" r="r" b="b"/>
            <a:pathLst>
              <a:path w="3670" h="635" extrusionOk="0">
                <a:moveTo>
                  <a:pt x="300" y="0"/>
                </a:moveTo>
                <a:cubicBezTo>
                  <a:pt x="134" y="0"/>
                  <a:pt x="0" y="134"/>
                  <a:pt x="0" y="334"/>
                </a:cubicBezTo>
                <a:cubicBezTo>
                  <a:pt x="0" y="501"/>
                  <a:pt x="134" y="634"/>
                  <a:pt x="300" y="634"/>
                </a:cubicBezTo>
                <a:lnTo>
                  <a:pt x="3336" y="634"/>
                </a:lnTo>
                <a:cubicBezTo>
                  <a:pt x="3503" y="634"/>
                  <a:pt x="3670" y="501"/>
                  <a:pt x="3670" y="334"/>
                </a:cubicBezTo>
                <a:cubicBezTo>
                  <a:pt x="3670" y="134"/>
                  <a:pt x="3536" y="0"/>
                  <a:pt x="333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27"/>
          <p:cNvSpPr/>
          <p:nvPr/>
        </p:nvSpPr>
        <p:spPr>
          <a:xfrm>
            <a:off x="7800544" y="1919982"/>
            <a:ext cx="277276" cy="17515"/>
          </a:xfrm>
          <a:custGeom>
            <a:avLst/>
            <a:gdLst/>
            <a:ahLst/>
            <a:cxnLst/>
            <a:rect l="l" t="t" r="r" b="b"/>
            <a:pathLst>
              <a:path w="10575" h="668" extrusionOk="0">
                <a:moveTo>
                  <a:pt x="334" y="1"/>
                </a:moveTo>
                <a:cubicBezTo>
                  <a:pt x="134" y="1"/>
                  <a:pt x="1" y="167"/>
                  <a:pt x="1" y="334"/>
                </a:cubicBezTo>
                <a:cubicBezTo>
                  <a:pt x="1" y="501"/>
                  <a:pt x="134" y="668"/>
                  <a:pt x="334" y="668"/>
                </a:cubicBezTo>
                <a:lnTo>
                  <a:pt x="10275" y="668"/>
                </a:lnTo>
                <a:cubicBezTo>
                  <a:pt x="10441" y="668"/>
                  <a:pt x="10575" y="501"/>
                  <a:pt x="10575" y="334"/>
                </a:cubicBezTo>
                <a:cubicBezTo>
                  <a:pt x="10575" y="167"/>
                  <a:pt x="10441" y="1"/>
                  <a:pt x="10275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27"/>
          <p:cNvSpPr/>
          <p:nvPr/>
        </p:nvSpPr>
        <p:spPr>
          <a:xfrm>
            <a:off x="8164398" y="2087921"/>
            <a:ext cx="314011" cy="17515"/>
          </a:xfrm>
          <a:custGeom>
            <a:avLst/>
            <a:gdLst/>
            <a:ahLst/>
            <a:cxnLst/>
            <a:rect l="l" t="t" r="r" b="b"/>
            <a:pathLst>
              <a:path w="11976" h="668" extrusionOk="0">
                <a:moveTo>
                  <a:pt x="300" y="0"/>
                </a:moveTo>
                <a:cubicBezTo>
                  <a:pt x="134" y="0"/>
                  <a:pt x="0" y="134"/>
                  <a:pt x="0" y="334"/>
                </a:cubicBezTo>
                <a:cubicBezTo>
                  <a:pt x="0" y="500"/>
                  <a:pt x="134" y="667"/>
                  <a:pt x="300" y="667"/>
                </a:cubicBezTo>
                <a:lnTo>
                  <a:pt x="11642" y="667"/>
                </a:lnTo>
                <a:cubicBezTo>
                  <a:pt x="11842" y="667"/>
                  <a:pt x="11975" y="500"/>
                  <a:pt x="11975" y="334"/>
                </a:cubicBezTo>
                <a:cubicBezTo>
                  <a:pt x="11975" y="134"/>
                  <a:pt x="11842" y="0"/>
                  <a:pt x="1164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27"/>
          <p:cNvSpPr/>
          <p:nvPr/>
        </p:nvSpPr>
        <p:spPr>
          <a:xfrm>
            <a:off x="8245732" y="2031941"/>
            <a:ext cx="232676" cy="17515"/>
          </a:xfrm>
          <a:custGeom>
            <a:avLst/>
            <a:gdLst/>
            <a:ahLst/>
            <a:cxnLst/>
            <a:rect l="l" t="t" r="r" b="b"/>
            <a:pathLst>
              <a:path w="8874" h="668" extrusionOk="0">
                <a:moveTo>
                  <a:pt x="334" y="0"/>
                </a:moveTo>
                <a:cubicBezTo>
                  <a:pt x="134" y="0"/>
                  <a:pt x="0" y="134"/>
                  <a:pt x="0" y="334"/>
                </a:cubicBezTo>
                <a:cubicBezTo>
                  <a:pt x="0" y="501"/>
                  <a:pt x="134" y="667"/>
                  <a:pt x="334" y="667"/>
                </a:cubicBezTo>
                <a:lnTo>
                  <a:pt x="8540" y="667"/>
                </a:lnTo>
                <a:cubicBezTo>
                  <a:pt x="8740" y="667"/>
                  <a:pt x="8873" y="501"/>
                  <a:pt x="8873" y="334"/>
                </a:cubicBezTo>
                <a:cubicBezTo>
                  <a:pt x="8873" y="134"/>
                  <a:pt x="8740" y="0"/>
                  <a:pt x="854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0" name="Google Shape;650;p27"/>
          <p:cNvSpPr/>
          <p:nvPr/>
        </p:nvSpPr>
        <p:spPr>
          <a:xfrm>
            <a:off x="8376045" y="1975097"/>
            <a:ext cx="102363" cy="16623"/>
          </a:xfrm>
          <a:custGeom>
            <a:avLst/>
            <a:gdLst/>
            <a:ahLst/>
            <a:cxnLst/>
            <a:rect l="l" t="t" r="r" b="b"/>
            <a:pathLst>
              <a:path w="3904" h="634" extrusionOk="0">
                <a:moveTo>
                  <a:pt x="301" y="0"/>
                </a:moveTo>
                <a:cubicBezTo>
                  <a:pt x="134" y="0"/>
                  <a:pt x="1" y="133"/>
                  <a:pt x="1" y="300"/>
                </a:cubicBezTo>
                <a:cubicBezTo>
                  <a:pt x="1" y="500"/>
                  <a:pt x="134" y="634"/>
                  <a:pt x="301" y="634"/>
                </a:cubicBezTo>
                <a:lnTo>
                  <a:pt x="3570" y="634"/>
                </a:lnTo>
                <a:cubicBezTo>
                  <a:pt x="3770" y="634"/>
                  <a:pt x="3903" y="500"/>
                  <a:pt x="3903" y="300"/>
                </a:cubicBezTo>
                <a:cubicBezTo>
                  <a:pt x="3903" y="133"/>
                  <a:pt x="3770" y="0"/>
                  <a:pt x="357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27"/>
          <p:cNvSpPr/>
          <p:nvPr/>
        </p:nvSpPr>
        <p:spPr>
          <a:xfrm>
            <a:off x="7710453" y="1612108"/>
            <a:ext cx="328012" cy="16650"/>
          </a:xfrm>
          <a:custGeom>
            <a:avLst/>
            <a:gdLst/>
            <a:ahLst/>
            <a:cxnLst/>
            <a:rect l="l" t="t" r="r" b="b"/>
            <a:pathLst>
              <a:path w="12510" h="635" extrusionOk="0">
                <a:moveTo>
                  <a:pt x="334" y="1"/>
                </a:moveTo>
                <a:cubicBezTo>
                  <a:pt x="134" y="1"/>
                  <a:pt x="1" y="134"/>
                  <a:pt x="1" y="334"/>
                </a:cubicBezTo>
                <a:cubicBezTo>
                  <a:pt x="1" y="501"/>
                  <a:pt x="134" y="635"/>
                  <a:pt x="334" y="635"/>
                </a:cubicBezTo>
                <a:lnTo>
                  <a:pt x="12176" y="635"/>
                </a:lnTo>
                <a:cubicBezTo>
                  <a:pt x="12376" y="635"/>
                  <a:pt x="12510" y="501"/>
                  <a:pt x="12510" y="334"/>
                </a:cubicBezTo>
                <a:cubicBezTo>
                  <a:pt x="12510" y="134"/>
                  <a:pt x="12376" y="1"/>
                  <a:pt x="1217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2" name="Google Shape;652;p27"/>
          <p:cNvSpPr/>
          <p:nvPr/>
        </p:nvSpPr>
        <p:spPr>
          <a:xfrm>
            <a:off x="7710453" y="2220856"/>
            <a:ext cx="530064" cy="17515"/>
          </a:xfrm>
          <a:custGeom>
            <a:avLst/>
            <a:gdLst/>
            <a:ahLst/>
            <a:cxnLst/>
            <a:rect l="l" t="t" r="r" b="b"/>
            <a:pathLst>
              <a:path w="20216" h="668" extrusionOk="0">
                <a:moveTo>
                  <a:pt x="334" y="0"/>
                </a:moveTo>
                <a:cubicBezTo>
                  <a:pt x="134" y="0"/>
                  <a:pt x="1" y="134"/>
                  <a:pt x="1" y="334"/>
                </a:cubicBezTo>
                <a:cubicBezTo>
                  <a:pt x="1" y="501"/>
                  <a:pt x="134" y="668"/>
                  <a:pt x="334" y="668"/>
                </a:cubicBezTo>
                <a:lnTo>
                  <a:pt x="19882" y="668"/>
                </a:lnTo>
                <a:cubicBezTo>
                  <a:pt x="20048" y="668"/>
                  <a:pt x="20215" y="501"/>
                  <a:pt x="20182" y="334"/>
                </a:cubicBezTo>
                <a:cubicBezTo>
                  <a:pt x="20182" y="134"/>
                  <a:pt x="20048" y="0"/>
                  <a:pt x="198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3" name="Google Shape;653;p27"/>
          <p:cNvSpPr/>
          <p:nvPr/>
        </p:nvSpPr>
        <p:spPr>
          <a:xfrm>
            <a:off x="7710453" y="2288189"/>
            <a:ext cx="530064" cy="17541"/>
          </a:xfrm>
          <a:custGeom>
            <a:avLst/>
            <a:gdLst/>
            <a:ahLst/>
            <a:cxnLst/>
            <a:rect l="l" t="t" r="r" b="b"/>
            <a:pathLst>
              <a:path w="20216" h="669" extrusionOk="0">
                <a:moveTo>
                  <a:pt x="334" y="1"/>
                </a:moveTo>
                <a:cubicBezTo>
                  <a:pt x="134" y="1"/>
                  <a:pt x="1" y="134"/>
                  <a:pt x="1" y="334"/>
                </a:cubicBezTo>
                <a:cubicBezTo>
                  <a:pt x="1" y="501"/>
                  <a:pt x="134" y="668"/>
                  <a:pt x="334" y="668"/>
                </a:cubicBezTo>
                <a:lnTo>
                  <a:pt x="19882" y="668"/>
                </a:lnTo>
                <a:cubicBezTo>
                  <a:pt x="20048" y="668"/>
                  <a:pt x="20215" y="501"/>
                  <a:pt x="20182" y="334"/>
                </a:cubicBezTo>
                <a:cubicBezTo>
                  <a:pt x="20182" y="134"/>
                  <a:pt x="20048" y="1"/>
                  <a:pt x="1988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27"/>
          <p:cNvSpPr/>
          <p:nvPr/>
        </p:nvSpPr>
        <p:spPr>
          <a:xfrm>
            <a:off x="7710453" y="2355548"/>
            <a:ext cx="529172" cy="17515"/>
          </a:xfrm>
          <a:custGeom>
            <a:avLst/>
            <a:gdLst/>
            <a:ahLst/>
            <a:cxnLst/>
            <a:rect l="l" t="t" r="r" b="b"/>
            <a:pathLst>
              <a:path w="20182" h="668" extrusionOk="0">
                <a:moveTo>
                  <a:pt x="334" y="0"/>
                </a:moveTo>
                <a:cubicBezTo>
                  <a:pt x="134" y="0"/>
                  <a:pt x="1" y="167"/>
                  <a:pt x="1" y="334"/>
                </a:cubicBezTo>
                <a:cubicBezTo>
                  <a:pt x="1" y="501"/>
                  <a:pt x="134" y="668"/>
                  <a:pt x="334" y="668"/>
                </a:cubicBezTo>
                <a:lnTo>
                  <a:pt x="19882" y="668"/>
                </a:lnTo>
                <a:cubicBezTo>
                  <a:pt x="20048" y="668"/>
                  <a:pt x="20182" y="501"/>
                  <a:pt x="20182" y="334"/>
                </a:cubicBezTo>
                <a:cubicBezTo>
                  <a:pt x="20182" y="167"/>
                  <a:pt x="20048" y="0"/>
                  <a:pt x="198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27"/>
          <p:cNvSpPr/>
          <p:nvPr/>
        </p:nvSpPr>
        <p:spPr>
          <a:xfrm>
            <a:off x="7710453" y="2757866"/>
            <a:ext cx="529172" cy="16650"/>
          </a:xfrm>
          <a:custGeom>
            <a:avLst/>
            <a:gdLst/>
            <a:ahLst/>
            <a:cxnLst/>
            <a:rect l="l" t="t" r="r" b="b"/>
            <a:pathLst>
              <a:path w="20182" h="635" extrusionOk="0">
                <a:moveTo>
                  <a:pt x="334" y="1"/>
                </a:moveTo>
                <a:cubicBezTo>
                  <a:pt x="134" y="1"/>
                  <a:pt x="1" y="134"/>
                  <a:pt x="1" y="334"/>
                </a:cubicBezTo>
                <a:cubicBezTo>
                  <a:pt x="1" y="501"/>
                  <a:pt x="134" y="635"/>
                  <a:pt x="334" y="635"/>
                </a:cubicBezTo>
                <a:lnTo>
                  <a:pt x="19882" y="635"/>
                </a:lnTo>
                <a:cubicBezTo>
                  <a:pt x="20048" y="635"/>
                  <a:pt x="20182" y="501"/>
                  <a:pt x="20182" y="334"/>
                </a:cubicBezTo>
                <a:cubicBezTo>
                  <a:pt x="20182" y="134"/>
                  <a:pt x="20048" y="1"/>
                  <a:pt x="1988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27"/>
          <p:cNvSpPr/>
          <p:nvPr/>
        </p:nvSpPr>
        <p:spPr>
          <a:xfrm>
            <a:off x="8192375" y="2143009"/>
            <a:ext cx="157451" cy="16650"/>
          </a:xfrm>
          <a:custGeom>
            <a:avLst/>
            <a:gdLst/>
            <a:ahLst/>
            <a:cxnLst/>
            <a:rect l="l" t="t" r="r" b="b"/>
            <a:pathLst>
              <a:path w="6005" h="635" extrusionOk="0">
                <a:moveTo>
                  <a:pt x="334" y="1"/>
                </a:moveTo>
                <a:cubicBezTo>
                  <a:pt x="167" y="1"/>
                  <a:pt x="1" y="134"/>
                  <a:pt x="1" y="334"/>
                </a:cubicBezTo>
                <a:cubicBezTo>
                  <a:pt x="1" y="501"/>
                  <a:pt x="167" y="634"/>
                  <a:pt x="334" y="634"/>
                </a:cubicBezTo>
                <a:lnTo>
                  <a:pt x="5671" y="634"/>
                </a:lnTo>
                <a:cubicBezTo>
                  <a:pt x="5838" y="634"/>
                  <a:pt x="6005" y="501"/>
                  <a:pt x="6005" y="334"/>
                </a:cubicBezTo>
                <a:cubicBezTo>
                  <a:pt x="6005" y="134"/>
                  <a:pt x="5838" y="1"/>
                  <a:pt x="5671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27"/>
          <p:cNvSpPr/>
          <p:nvPr/>
        </p:nvSpPr>
        <p:spPr>
          <a:xfrm>
            <a:off x="8401400" y="2143009"/>
            <a:ext cx="209944" cy="16650"/>
          </a:xfrm>
          <a:custGeom>
            <a:avLst/>
            <a:gdLst/>
            <a:ahLst/>
            <a:cxnLst/>
            <a:rect l="l" t="t" r="r" b="b"/>
            <a:pathLst>
              <a:path w="8007" h="635" extrusionOk="0">
                <a:moveTo>
                  <a:pt x="334" y="1"/>
                </a:moveTo>
                <a:cubicBezTo>
                  <a:pt x="134" y="1"/>
                  <a:pt x="1" y="134"/>
                  <a:pt x="1" y="334"/>
                </a:cubicBezTo>
                <a:cubicBezTo>
                  <a:pt x="1" y="501"/>
                  <a:pt x="134" y="634"/>
                  <a:pt x="334" y="634"/>
                </a:cubicBezTo>
                <a:lnTo>
                  <a:pt x="7673" y="634"/>
                </a:lnTo>
                <a:cubicBezTo>
                  <a:pt x="7873" y="634"/>
                  <a:pt x="8007" y="501"/>
                  <a:pt x="8007" y="334"/>
                </a:cubicBezTo>
                <a:cubicBezTo>
                  <a:pt x="8007" y="134"/>
                  <a:pt x="7873" y="1"/>
                  <a:pt x="7673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27"/>
          <p:cNvSpPr/>
          <p:nvPr/>
        </p:nvSpPr>
        <p:spPr>
          <a:xfrm>
            <a:off x="8401400" y="2220856"/>
            <a:ext cx="209944" cy="17515"/>
          </a:xfrm>
          <a:custGeom>
            <a:avLst/>
            <a:gdLst/>
            <a:ahLst/>
            <a:cxnLst/>
            <a:rect l="l" t="t" r="r" b="b"/>
            <a:pathLst>
              <a:path w="8007" h="668" extrusionOk="0">
                <a:moveTo>
                  <a:pt x="334" y="0"/>
                </a:moveTo>
                <a:cubicBezTo>
                  <a:pt x="134" y="0"/>
                  <a:pt x="1" y="134"/>
                  <a:pt x="1" y="334"/>
                </a:cubicBezTo>
                <a:cubicBezTo>
                  <a:pt x="1" y="501"/>
                  <a:pt x="134" y="668"/>
                  <a:pt x="334" y="668"/>
                </a:cubicBezTo>
                <a:lnTo>
                  <a:pt x="7673" y="668"/>
                </a:lnTo>
                <a:cubicBezTo>
                  <a:pt x="7873" y="668"/>
                  <a:pt x="8007" y="501"/>
                  <a:pt x="8007" y="334"/>
                </a:cubicBezTo>
                <a:cubicBezTo>
                  <a:pt x="8007" y="134"/>
                  <a:pt x="7873" y="0"/>
                  <a:pt x="7673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9" name="Google Shape;659;p27"/>
          <p:cNvSpPr/>
          <p:nvPr/>
        </p:nvSpPr>
        <p:spPr>
          <a:xfrm>
            <a:off x="7710453" y="2860202"/>
            <a:ext cx="80495" cy="16650"/>
          </a:xfrm>
          <a:custGeom>
            <a:avLst/>
            <a:gdLst/>
            <a:ahLst/>
            <a:cxnLst/>
            <a:rect l="l" t="t" r="r" b="b"/>
            <a:pathLst>
              <a:path w="3070" h="635" extrusionOk="0">
                <a:moveTo>
                  <a:pt x="334" y="1"/>
                </a:moveTo>
                <a:cubicBezTo>
                  <a:pt x="134" y="1"/>
                  <a:pt x="1" y="134"/>
                  <a:pt x="1" y="301"/>
                </a:cubicBezTo>
                <a:cubicBezTo>
                  <a:pt x="1" y="501"/>
                  <a:pt x="134" y="634"/>
                  <a:pt x="334" y="634"/>
                </a:cubicBezTo>
                <a:lnTo>
                  <a:pt x="2736" y="634"/>
                </a:lnTo>
                <a:cubicBezTo>
                  <a:pt x="2903" y="634"/>
                  <a:pt x="3070" y="501"/>
                  <a:pt x="3070" y="301"/>
                </a:cubicBezTo>
                <a:cubicBezTo>
                  <a:pt x="3070" y="134"/>
                  <a:pt x="2903" y="1"/>
                  <a:pt x="2736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27"/>
          <p:cNvSpPr/>
          <p:nvPr/>
        </p:nvSpPr>
        <p:spPr>
          <a:xfrm>
            <a:off x="7710453" y="2910938"/>
            <a:ext cx="80495" cy="17515"/>
          </a:xfrm>
          <a:custGeom>
            <a:avLst/>
            <a:gdLst/>
            <a:ahLst/>
            <a:cxnLst/>
            <a:rect l="l" t="t" r="r" b="b"/>
            <a:pathLst>
              <a:path w="3070" h="668" extrusionOk="0">
                <a:moveTo>
                  <a:pt x="334" y="0"/>
                </a:moveTo>
                <a:cubicBezTo>
                  <a:pt x="134" y="0"/>
                  <a:pt x="1" y="167"/>
                  <a:pt x="1" y="334"/>
                </a:cubicBezTo>
                <a:cubicBezTo>
                  <a:pt x="1" y="501"/>
                  <a:pt x="134" y="667"/>
                  <a:pt x="334" y="667"/>
                </a:cubicBezTo>
                <a:lnTo>
                  <a:pt x="2736" y="667"/>
                </a:lnTo>
                <a:cubicBezTo>
                  <a:pt x="2903" y="667"/>
                  <a:pt x="3070" y="501"/>
                  <a:pt x="3070" y="334"/>
                </a:cubicBezTo>
                <a:cubicBezTo>
                  <a:pt x="3070" y="167"/>
                  <a:pt x="2903" y="0"/>
                  <a:pt x="2736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27"/>
          <p:cNvSpPr/>
          <p:nvPr/>
        </p:nvSpPr>
        <p:spPr>
          <a:xfrm>
            <a:off x="7811924" y="2910938"/>
            <a:ext cx="492438" cy="17515"/>
          </a:xfrm>
          <a:custGeom>
            <a:avLst/>
            <a:gdLst/>
            <a:ahLst/>
            <a:cxnLst/>
            <a:rect l="l" t="t" r="r" b="b"/>
            <a:pathLst>
              <a:path w="18781" h="668" extrusionOk="0">
                <a:moveTo>
                  <a:pt x="300" y="0"/>
                </a:moveTo>
                <a:cubicBezTo>
                  <a:pt x="134" y="0"/>
                  <a:pt x="0" y="167"/>
                  <a:pt x="0" y="334"/>
                </a:cubicBezTo>
                <a:cubicBezTo>
                  <a:pt x="0" y="501"/>
                  <a:pt x="134" y="667"/>
                  <a:pt x="300" y="667"/>
                </a:cubicBezTo>
                <a:lnTo>
                  <a:pt x="18447" y="667"/>
                </a:lnTo>
                <a:cubicBezTo>
                  <a:pt x="18647" y="667"/>
                  <a:pt x="18780" y="501"/>
                  <a:pt x="18780" y="334"/>
                </a:cubicBezTo>
                <a:cubicBezTo>
                  <a:pt x="18780" y="167"/>
                  <a:pt x="18647" y="0"/>
                  <a:pt x="18447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p27"/>
          <p:cNvSpPr/>
          <p:nvPr/>
        </p:nvSpPr>
        <p:spPr>
          <a:xfrm>
            <a:off x="7834656" y="2860202"/>
            <a:ext cx="79604" cy="16650"/>
          </a:xfrm>
          <a:custGeom>
            <a:avLst/>
            <a:gdLst/>
            <a:ahLst/>
            <a:cxnLst/>
            <a:rect l="l" t="t" r="r" b="b"/>
            <a:pathLst>
              <a:path w="3036" h="635" extrusionOk="0">
                <a:moveTo>
                  <a:pt x="301" y="1"/>
                </a:moveTo>
                <a:cubicBezTo>
                  <a:pt x="134" y="1"/>
                  <a:pt x="0" y="134"/>
                  <a:pt x="0" y="301"/>
                </a:cubicBezTo>
                <a:cubicBezTo>
                  <a:pt x="0" y="501"/>
                  <a:pt x="134" y="634"/>
                  <a:pt x="301" y="634"/>
                </a:cubicBezTo>
                <a:lnTo>
                  <a:pt x="2736" y="634"/>
                </a:lnTo>
                <a:cubicBezTo>
                  <a:pt x="2903" y="634"/>
                  <a:pt x="3036" y="501"/>
                  <a:pt x="3036" y="301"/>
                </a:cubicBezTo>
                <a:cubicBezTo>
                  <a:pt x="3036" y="134"/>
                  <a:pt x="2903" y="1"/>
                  <a:pt x="2736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27"/>
          <p:cNvSpPr/>
          <p:nvPr/>
        </p:nvSpPr>
        <p:spPr>
          <a:xfrm>
            <a:off x="7957969" y="2860202"/>
            <a:ext cx="80495" cy="16650"/>
          </a:xfrm>
          <a:custGeom>
            <a:avLst/>
            <a:gdLst/>
            <a:ahLst/>
            <a:cxnLst/>
            <a:rect l="l" t="t" r="r" b="b"/>
            <a:pathLst>
              <a:path w="3070" h="635" extrusionOk="0">
                <a:moveTo>
                  <a:pt x="334" y="1"/>
                </a:moveTo>
                <a:cubicBezTo>
                  <a:pt x="168" y="1"/>
                  <a:pt x="1" y="134"/>
                  <a:pt x="1" y="301"/>
                </a:cubicBezTo>
                <a:cubicBezTo>
                  <a:pt x="1" y="501"/>
                  <a:pt x="168" y="634"/>
                  <a:pt x="334" y="634"/>
                </a:cubicBezTo>
                <a:lnTo>
                  <a:pt x="2736" y="634"/>
                </a:lnTo>
                <a:cubicBezTo>
                  <a:pt x="2936" y="634"/>
                  <a:pt x="3070" y="501"/>
                  <a:pt x="3070" y="301"/>
                </a:cubicBezTo>
                <a:cubicBezTo>
                  <a:pt x="3070" y="134"/>
                  <a:pt x="2936" y="1"/>
                  <a:pt x="2736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27"/>
          <p:cNvSpPr/>
          <p:nvPr/>
        </p:nvSpPr>
        <p:spPr>
          <a:xfrm>
            <a:off x="8082172" y="2860202"/>
            <a:ext cx="79630" cy="16650"/>
          </a:xfrm>
          <a:custGeom>
            <a:avLst/>
            <a:gdLst/>
            <a:ahLst/>
            <a:cxnLst/>
            <a:rect l="l" t="t" r="r" b="b"/>
            <a:pathLst>
              <a:path w="3037" h="635" extrusionOk="0">
                <a:moveTo>
                  <a:pt x="334" y="1"/>
                </a:moveTo>
                <a:cubicBezTo>
                  <a:pt x="134" y="1"/>
                  <a:pt x="1" y="134"/>
                  <a:pt x="1" y="301"/>
                </a:cubicBezTo>
                <a:cubicBezTo>
                  <a:pt x="1" y="501"/>
                  <a:pt x="134" y="634"/>
                  <a:pt x="334" y="634"/>
                </a:cubicBezTo>
                <a:lnTo>
                  <a:pt x="2736" y="634"/>
                </a:lnTo>
                <a:cubicBezTo>
                  <a:pt x="2903" y="634"/>
                  <a:pt x="3036" y="501"/>
                  <a:pt x="3036" y="301"/>
                </a:cubicBezTo>
                <a:cubicBezTo>
                  <a:pt x="3036" y="134"/>
                  <a:pt x="2903" y="1"/>
                  <a:pt x="2736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27"/>
          <p:cNvSpPr/>
          <p:nvPr/>
        </p:nvSpPr>
        <p:spPr>
          <a:xfrm>
            <a:off x="8206376" y="2860202"/>
            <a:ext cx="79604" cy="16650"/>
          </a:xfrm>
          <a:custGeom>
            <a:avLst/>
            <a:gdLst/>
            <a:ahLst/>
            <a:cxnLst/>
            <a:rect l="l" t="t" r="r" b="b"/>
            <a:pathLst>
              <a:path w="3036" h="635" extrusionOk="0">
                <a:moveTo>
                  <a:pt x="300" y="1"/>
                </a:moveTo>
                <a:cubicBezTo>
                  <a:pt x="134" y="1"/>
                  <a:pt x="0" y="134"/>
                  <a:pt x="0" y="301"/>
                </a:cubicBezTo>
                <a:cubicBezTo>
                  <a:pt x="0" y="501"/>
                  <a:pt x="134" y="634"/>
                  <a:pt x="300" y="634"/>
                </a:cubicBezTo>
                <a:lnTo>
                  <a:pt x="2702" y="634"/>
                </a:lnTo>
                <a:cubicBezTo>
                  <a:pt x="2902" y="634"/>
                  <a:pt x="3036" y="501"/>
                  <a:pt x="3036" y="301"/>
                </a:cubicBezTo>
                <a:cubicBezTo>
                  <a:pt x="3036" y="134"/>
                  <a:pt x="2902" y="1"/>
                  <a:pt x="2702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27"/>
          <p:cNvSpPr/>
          <p:nvPr/>
        </p:nvSpPr>
        <p:spPr>
          <a:xfrm>
            <a:off x="8329688" y="2860202"/>
            <a:ext cx="80495" cy="16650"/>
          </a:xfrm>
          <a:custGeom>
            <a:avLst/>
            <a:gdLst/>
            <a:ahLst/>
            <a:cxnLst/>
            <a:rect l="l" t="t" r="r" b="b"/>
            <a:pathLst>
              <a:path w="3070" h="635" extrusionOk="0">
                <a:moveTo>
                  <a:pt x="334" y="1"/>
                </a:moveTo>
                <a:cubicBezTo>
                  <a:pt x="134" y="1"/>
                  <a:pt x="1" y="134"/>
                  <a:pt x="1" y="301"/>
                </a:cubicBezTo>
                <a:cubicBezTo>
                  <a:pt x="1" y="501"/>
                  <a:pt x="134" y="634"/>
                  <a:pt x="334" y="634"/>
                </a:cubicBezTo>
                <a:lnTo>
                  <a:pt x="2736" y="634"/>
                </a:lnTo>
                <a:cubicBezTo>
                  <a:pt x="2903" y="634"/>
                  <a:pt x="3069" y="501"/>
                  <a:pt x="3069" y="301"/>
                </a:cubicBezTo>
                <a:cubicBezTo>
                  <a:pt x="3069" y="134"/>
                  <a:pt x="2903" y="1"/>
                  <a:pt x="2736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7" name="Google Shape;667;p27"/>
          <p:cNvSpPr/>
          <p:nvPr/>
        </p:nvSpPr>
        <p:spPr>
          <a:xfrm>
            <a:off x="8453892" y="2860202"/>
            <a:ext cx="54249" cy="16650"/>
          </a:xfrm>
          <a:custGeom>
            <a:avLst/>
            <a:gdLst/>
            <a:ahLst/>
            <a:cxnLst/>
            <a:rect l="l" t="t" r="r" b="b"/>
            <a:pathLst>
              <a:path w="2069" h="635" extrusionOk="0">
                <a:moveTo>
                  <a:pt x="301" y="1"/>
                </a:moveTo>
                <a:cubicBezTo>
                  <a:pt x="134" y="1"/>
                  <a:pt x="0" y="134"/>
                  <a:pt x="0" y="301"/>
                </a:cubicBezTo>
                <a:cubicBezTo>
                  <a:pt x="0" y="501"/>
                  <a:pt x="134" y="634"/>
                  <a:pt x="301" y="634"/>
                </a:cubicBezTo>
                <a:lnTo>
                  <a:pt x="1768" y="634"/>
                </a:lnTo>
                <a:cubicBezTo>
                  <a:pt x="1935" y="634"/>
                  <a:pt x="2068" y="501"/>
                  <a:pt x="2068" y="301"/>
                </a:cubicBezTo>
                <a:cubicBezTo>
                  <a:pt x="2068" y="134"/>
                  <a:pt x="1935" y="1"/>
                  <a:pt x="1768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8" name="Google Shape;668;p27"/>
          <p:cNvSpPr/>
          <p:nvPr/>
        </p:nvSpPr>
        <p:spPr>
          <a:xfrm>
            <a:off x="8287710" y="826690"/>
            <a:ext cx="856293" cy="784581"/>
          </a:xfrm>
          <a:custGeom>
            <a:avLst/>
            <a:gdLst/>
            <a:ahLst/>
            <a:cxnLst/>
            <a:rect l="l" t="t" r="r" b="b"/>
            <a:pathLst>
              <a:path w="32658" h="29923" extrusionOk="0">
                <a:moveTo>
                  <a:pt x="1335" y="1"/>
                </a:moveTo>
                <a:cubicBezTo>
                  <a:pt x="601" y="1"/>
                  <a:pt x="0" y="601"/>
                  <a:pt x="0" y="1302"/>
                </a:cubicBezTo>
                <a:lnTo>
                  <a:pt x="0" y="28621"/>
                </a:lnTo>
                <a:cubicBezTo>
                  <a:pt x="0" y="29355"/>
                  <a:pt x="601" y="29922"/>
                  <a:pt x="1335" y="29922"/>
                </a:cubicBezTo>
                <a:lnTo>
                  <a:pt x="31356" y="29922"/>
                </a:lnTo>
                <a:cubicBezTo>
                  <a:pt x="32090" y="29922"/>
                  <a:pt x="32657" y="29355"/>
                  <a:pt x="32657" y="28621"/>
                </a:cubicBezTo>
                <a:lnTo>
                  <a:pt x="32657" y="1302"/>
                </a:lnTo>
                <a:cubicBezTo>
                  <a:pt x="32657" y="601"/>
                  <a:pt x="32090" y="1"/>
                  <a:pt x="31356" y="1"/>
                </a:cubicBezTo>
                <a:close/>
              </a:path>
            </a:pathLst>
          </a:custGeom>
          <a:solidFill>
            <a:srgbClr val="B8BD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27"/>
          <p:cNvSpPr/>
          <p:nvPr/>
        </p:nvSpPr>
        <p:spPr>
          <a:xfrm>
            <a:off x="8287710" y="819716"/>
            <a:ext cx="856293" cy="39382"/>
          </a:xfrm>
          <a:custGeom>
            <a:avLst/>
            <a:gdLst/>
            <a:ahLst/>
            <a:cxnLst/>
            <a:rect l="l" t="t" r="r" b="b"/>
            <a:pathLst>
              <a:path w="32658" h="1502" extrusionOk="0">
                <a:moveTo>
                  <a:pt x="1268" y="0"/>
                </a:moveTo>
                <a:cubicBezTo>
                  <a:pt x="568" y="0"/>
                  <a:pt x="0" y="567"/>
                  <a:pt x="0" y="1234"/>
                </a:cubicBezTo>
                <a:lnTo>
                  <a:pt x="0" y="1501"/>
                </a:lnTo>
                <a:cubicBezTo>
                  <a:pt x="0" y="834"/>
                  <a:pt x="568" y="267"/>
                  <a:pt x="1268" y="267"/>
                </a:cubicBezTo>
                <a:lnTo>
                  <a:pt x="31423" y="267"/>
                </a:lnTo>
                <a:cubicBezTo>
                  <a:pt x="32123" y="267"/>
                  <a:pt x="32657" y="834"/>
                  <a:pt x="32657" y="1501"/>
                </a:cubicBezTo>
                <a:lnTo>
                  <a:pt x="32657" y="1234"/>
                </a:lnTo>
                <a:cubicBezTo>
                  <a:pt x="32657" y="567"/>
                  <a:pt x="32123" y="0"/>
                  <a:pt x="31423" y="0"/>
                </a:cubicBezTo>
                <a:close/>
              </a:path>
            </a:pathLst>
          </a:custGeom>
          <a:solidFill>
            <a:srgbClr val="00A3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p27"/>
          <p:cNvSpPr/>
          <p:nvPr/>
        </p:nvSpPr>
        <p:spPr>
          <a:xfrm>
            <a:off x="8287710" y="826690"/>
            <a:ext cx="856293" cy="120743"/>
          </a:xfrm>
          <a:custGeom>
            <a:avLst/>
            <a:gdLst/>
            <a:ahLst/>
            <a:cxnLst/>
            <a:rect l="l" t="t" r="r" b="b"/>
            <a:pathLst>
              <a:path w="32658" h="4605" extrusionOk="0">
                <a:moveTo>
                  <a:pt x="1268" y="1"/>
                </a:moveTo>
                <a:cubicBezTo>
                  <a:pt x="568" y="1"/>
                  <a:pt x="0" y="568"/>
                  <a:pt x="0" y="1235"/>
                </a:cubicBezTo>
                <a:lnTo>
                  <a:pt x="0" y="4604"/>
                </a:lnTo>
                <a:lnTo>
                  <a:pt x="32657" y="4604"/>
                </a:lnTo>
                <a:lnTo>
                  <a:pt x="32657" y="1235"/>
                </a:lnTo>
                <a:cubicBezTo>
                  <a:pt x="32657" y="568"/>
                  <a:pt x="32123" y="1"/>
                  <a:pt x="31423" y="1"/>
                </a:cubicBezTo>
                <a:close/>
              </a:path>
            </a:pathLst>
          </a:custGeom>
          <a:solidFill>
            <a:srgbClr val="469AA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1" name="Google Shape;671;p27"/>
          <p:cNvSpPr/>
          <p:nvPr/>
        </p:nvSpPr>
        <p:spPr>
          <a:xfrm>
            <a:off x="8334932" y="983249"/>
            <a:ext cx="765336" cy="588665"/>
          </a:xfrm>
          <a:custGeom>
            <a:avLst/>
            <a:gdLst/>
            <a:ahLst/>
            <a:cxnLst/>
            <a:rect l="l" t="t" r="r" b="b"/>
            <a:pathLst>
              <a:path w="29189" h="22451" extrusionOk="0">
                <a:moveTo>
                  <a:pt x="28188" y="22450"/>
                </a:moveTo>
                <a:lnTo>
                  <a:pt x="1001" y="22450"/>
                </a:lnTo>
                <a:cubicBezTo>
                  <a:pt x="434" y="22450"/>
                  <a:pt x="1" y="22017"/>
                  <a:pt x="1" y="21450"/>
                </a:cubicBezTo>
                <a:lnTo>
                  <a:pt x="1" y="1002"/>
                </a:lnTo>
                <a:cubicBezTo>
                  <a:pt x="1" y="468"/>
                  <a:pt x="434" y="1"/>
                  <a:pt x="1001" y="1"/>
                </a:cubicBezTo>
                <a:lnTo>
                  <a:pt x="28188" y="1"/>
                </a:lnTo>
                <a:cubicBezTo>
                  <a:pt x="28755" y="1"/>
                  <a:pt x="29188" y="468"/>
                  <a:pt x="29188" y="1002"/>
                </a:cubicBezTo>
                <a:lnTo>
                  <a:pt x="29188" y="21450"/>
                </a:lnTo>
                <a:cubicBezTo>
                  <a:pt x="29188" y="22017"/>
                  <a:pt x="28755" y="22450"/>
                  <a:pt x="28188" y="22450"/>
                </a:cubicBezTo>
                <a:close/>
              </a:path>
            </a:pathLst>
          </a:custGeom>
          <a:solidFill>
            <a:srgbClr val="2408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" name="Google Shape;672;p27"/>
          <p:cNvSpPr/>
          <p:nvPr/>
        </p:nvSpPr>
        <p:spPr>
          <a:xfrm>
            <a:off x="8371666" y="1116211"/>
            <a:ext cx="544039" cy="13136"/>
          </a:xfrm>
          <a:custGeom>
            <a:avLst/>
            <a:gdLst/>
            <a:ahLst/>
            <a:cxnLst/>
            <a:rect l="l" t="t" r="r" b="b"/>
            <a:pathLst>
              <a:path w="20749" h="501" extrusionOk="0">
                <a:moveTo>
                  <a:pt x="234" y="0"/>
                </a:moveTo>
                <a:cubicBezTo>
                  <a:pt x="101" y="0"/>
                  <a:pt x="1" y="134"/>
                  <a:pt x="1" y="267"/>
                </a:cubicBezTo>
                <a:cubicBezTo>
                  <a:pt x="1" y="401"/>
                  <a:pt x="101" y="501"/>
                  <a:pt x="234" y="501"/>
                </a:cubicBezTo>
                <a:lnTo>
                  <a:pt x="20482" y="501"/>
                </a:lnTo>
                <a:cubicBezTo>
                  <a:pt x="20615" y="501"/>
                  <a:pt x="20749" y="401"/>
                  <a:pt x="20716" y="267"/>
                </a:cubicBezTo>
                <a:cubicBezTo>
                  <a:pt x="20716" y="134"/>
                  <a:pt x="20615" y="0"/>
                  <a:pt x="20482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3" name="Google Shape;673;p27"/>
          <p:cNvSpPr/>
          <p:nvPr/>
        </p:nvSpPr>
        <p:spPr>
          <a:xfrm>
            <a:off x="8948924" y="1116211"/>
            <a:ext cx="52492" cy="13136"/>
          </a:xfrm>
          <a:custGeom>
            <a:avLst/>
            <a:gdLst/>
            <a:ahLst/>
            <a:cxnLst/>
            <a:rect l="l" t="t" r="r" b="b"/>
            <a:pathLst>
              <a:path w="2002" h="501" extrusionOk="0">
                <a:moveTo>
                  <a:pt x="234" y="0"/>
                </a:moveTo>
                <a:cubicBezTo>
                  <a:pt x="101" y="0"/>
                  <a:pt x="0" y="134"/>
                  <a:pt x="0" y="267"/>
                </a:cubicBezTo>
                <a:cubicBezTo>
                  <a:pt x="0" y="401"/>
                  <a:pt x="101" y="501"/>
                  <a:pt x="234" y="501"/>
                </a:cubicBezTo>
                <a:lnTo>
                  <a:pt x="1735" y="501"/>
                </a:lnTo>
                <a:cubicBezTo>
                  <a:pt x="1868" y="501"/>
                  <a:pt x="2002" y="401"/>
                  <a:pt x="2002" y="267"/>
                </a:cubicBezTo>
                <a:cubicBezTo>
                  <a:pt x="2002" y="134"/>
                  <a:pt x="1868" y="0"/>
                  <a:pt x="1735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4" name="Google Shape;674;p27"/>
          <p:cNvSpPr/>
          <p:nvPr/>
        </p:nvSpPr>
        <p:spPr>
          <a:xfrm>
            <a:off x="9021527" y="1116211"/>
            <a:ext cx="42004" cy="13136"/>
          </a:xfrm>
          <a:custGeom>
            <a:avLst/>
            <a:gdLst/>
            <a:ahLst/>
            <a:cxnLst/>
            <a:rect l="l" t="t" r="r" b="b"/>
            <a:pathLst>
              <a:path w="1602" h="501" extrusionOk="0">
                <a:moveTo>
                  <a:pt x="234" y="0"/>
                </a:moveTo>
                <a:cubicBezTo>
                  <a:pt x="100" y="0"/>
                  <a:pt x="0" y="134"/>
                  <a:pt x="0" y="267"/>
                </a:cubicBezTo>
                <a:cubicBezTo>
                  <a:pt x="0" y="401"/>
                  <a:pt x="100" y="501"/>
                  <a:pt x="234" y="501"/>
                </a:cubicBezTo>
                <a:lnTo>
                  <a:pt x="1368" y="501"/>
                </a:lnTo>
                <a:cubicBezTo>
                  <a:pt x="1501" y="501"/>
                  <a:pt x="1601" y="401"/>
                  <a:pt x="1601" y="267"/>
                </a:cubicBezTo>
                <a:cubicBezTo>
                  <a:pt x="1601" y="134"/>
                  <a:pt x="1501" y="0"/>
                  <a:pt x="1368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27"/>
          <p:cNvSpPr/>
          <p:nvPr/>
        </p:nvSpPr>
        <p:spPr>
          <a:xfrm>
            <a:off x="8371666" y="1176543"/>
            <a:ext cx="311389" cy="13162"/>
          </a:xfrm>
          <a:custGeom>
            <a:avLst/>
            <a:gdLst/>
            <a:ahLst/>
            <a:cxnLst/>
            <a:rect l="l" t="t" r="r" b="b"/>
            <a:pathLst>
              <a:path w="11876" h="502" extrusionOk="0">
                <a:moveTo>
                  <a:pt x="234" y="1"/>
                </a:moveTo>
                <a:cubicBezTo>
                  <a:pt x="101" y="1"/>
                  <a:pt x="1" y="134"/>
                  <a:pt x="1" y="268"/>
                </a:cubicBezTo>
                <a:cubicBezTo>
                  <a:pt x="1" y="401"/>
                  <a:pt x="101" y="501"/>
                  <a:pt x="234" y="501"/>
                </a:cubicBezTo>
                <a:lnTo>
                  <a:pt x="11609" y="501"/>
                </a:lnTo>
                <a:cubicBezTo>
                  <a:pt x="11742" y="501"/>
                  <a:pt x="11876" y="401"/>
                  <a:pt x="11876" y="268"/>
                </a:cubicBezTo>
                <a:cubicBezTo>
                  <a:pt x="11876" y="134"/>
                  <a:pt x="11742" y="1"/>
                  <a:pt x="11609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6" name="Google Shape;676;p27"/>
          <p:cNvSpPr/>
          <p:nvPr/>
        </p:nvSpPr>
        <p:spPr>
          <a:xfrm>
            <a:off x="8687406" y="1176543"/>
            <a:ext cx="98876" cy="13162"/>
          </a:xfrm>
          <a:custGeom>
            <a:avLst/>
            <a:gdLst/>
            <a:ahLst/>
            <a:cxnLst/>
            <a:rect l="l" t="t" r="r" b="b"/>
            <a:pathLst>
              <a:path w="3771" h="502" extrusionOk="0">
                <a:moveTo>
                  <a:pt x="268" y="1"/>
                </a:moveTo>
                <a:cubicBezTo>
                  <a:pt x="134" y="1"/>
                  <a:pt x="1" y="134"/>
                  <a:pt x="1" y="268"/>
                </a:cubicBezTo>
                <a:cubicBezTo>
                  <a:pt x="1" y="401"/>
                  <a:pt x="134" y="501"/>
                  <a:pt x="268" y="501"/>
                </a:cubicBezTo>
                <a:lnTo>
                  <a:pt x="3537" y="501"/>
                </a:lnTo>
                <a:cubicBezTo>
                  <a:pt x="3670" y="501"/>
                  <a:pt x="3770" y="401"/>
                  <a:pt x="3770" y="268"/>
                </a:cubicBezTo>
                <a:cubicBezTo>
                  <a:pt x="3770" y="134"/>
                  <a:pt x="3670" y="1"/>
                  <a:pt x="3537" y="1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27"/>
          <p:cNvSpPr/>
          <p:nvPr/>
        </p:nvSpPr>
        <p:spPr>
          <a:xfrm>
            <a:off x="8720653" y="1211546"/>
            <a:ext cx="65629" cy="12271"/>
          </a:xfrm>
          <a:custGeom>
            <a:avLst/>
            <a:gdLst/>
            <a:ahLst/>
            <a:cxnLst/>
            <a:rect l="l" t="t" r="r" b="b"/>
            <a:pathLst>
              <a:path w="2503" h="468" extrusionOk="0">
                <a:moveTo>
                  <a:pt x="234" y="0"/>
                </a:moveTo>
                <a:cubicBezTo>
                  <a:pt x="100" y="0"/>
                  <a:pt x="0" y="100"/>
                  <a:pt x="0" y="234"/>
                </a:cubicBezTo>
                <a:cubicBezTo>
                  <a:pt x="0" y="367"/>
                  <a:pt x="100" y="467"/>
                  <a:pt x="234" y="467"/>
                </a:cubicBezTo>
                <a:lnTo>
                  <a:pt x="2269" y="467"/>
                </a:lnTo>
                <a:cubicBezTo>
                  <a:pt x="2402" y="467"/>
                  <a:pt x="2502" y="367"/>
                  <a:pt x="2502" y="234"/>
                </a:cubicBezTo>
                <a:cubicBezTo>
                  <a:pt x="2502" y="100"/>
                  <a:pt x="2402" y="0"/>
                  <a:pt x="2269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27"/>
          <p:cNvSpPr/>
          <p:nvPr/>
        </p:nvSpPr>
        <p:spPr>
          <a:xfrm>
            <a:off x="8688298" y="1211546"/>
            <a:ext cx="19245" cy="12271"/>
          </a:xfrm>
          <a:custGeom>
            <a:avLst/>
            <a:gdLst/>
            <a:ahLst/>
            <a:cxnLst/>
            <a:rect l="l" t="t" r="r" b="b"/>
            <a:pathLst>
              <a:path w="734" h="468" extrusionOk="0">
                <a:moveTo>
                  <a:pt x="234" y="0"/>
                </a:moveTo>
                <a:cubicBezTo>
                  <a:pt x="100" y="0"/>
                  <a:pt x="0" y="100"/>
                  <a:pt x="0" y="234"/>
                </a:cubicBezTo>
                <a:cubicBezTo>
                  <a:pt x="0" y="367"/>
                  <a:pt x="100" y="467"/>
                  <a:pt x="234" y="467"/>
                </a:cubicBezTo>
                <a:lnTo>
                  <a:pt x="467" y="467"/>
                </a:lnTo>
                <a:cubicBezTo>
                  <a:pt x="600" y="467"/>
                  <a:pt x="734" y="367"/>
                  <a:pt x="734" y="234"/>
                </a:cubicBezTo>
                <a:cubicBezTo>
                  <a:pt x="734" y="100"/>
                  <a:pt x="600" y="0"/>
                  <a:pt x="467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27"/>
          <p:cNvSpPr/>
          <p:nvPr/>
        </p:nvSpPr>
        <p:spPr>
          <a:xfrm>
            <a:off x="8610451" y="1211546"/>
            <a:ext cx="59493" cy="12271"/>
          </a:xfrm>
          <a:custGeom>
            <a:avLst/>
            <a:gdLst/>
            <a:ahLst/>
            <a:cxnLst/>
            <a:rect l="l" t="t" r="r" b="b"/>
            <a:pathLst>
              <a:path w="2269" h="468" extrusionOk="0">
                <a:moveTo>
                  <a:pt x="234" y="0"/>
                </a:moveTo>
                <a:cubicBezTo>
                  <a:pt x="100" y="0"/>
                  <a:pt x="0" y="100"/>
                  <a:pt x="0" y="234"/>
                </a:cubicBezTo>
                <a:cubicBezTo>
                  <a:pt x="0" y="367"/>
                  <a:pt x="100" y="467"/>
                  <a:pt x="234" y="467"/>
                </a:cubicBezTo>
                <a:lnTo>
                  <a:pt x="2035" y="467"/>
                </a:lnTo>
                <a:cubicBezTo>
                  <a:pt x="2168" y="467"/>
                  <a:pt x="2269" y="367"/>
                  <a:pt x="2269" y="234"/>
                </a:cubicBezTo>
                <a:cubicBezTo>
                  <a:pt x="2269" y="100"/>
                  <a:pt x="2168" y="0"/>
                  <a:pt x="2035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27"/>
          <p:cNvSpPr/>
          <p:nvPr/>
        </p:nvSpPr>
        <p:spPr>
          <a:xfrm>
            <a:off x="8526469" y="1211546"/>
            <a:ext cx="59519" cy="12271"/>
          </a:xfrm>
          <a:custGeom>
            <a:avLst/>
            <a:gdLst/>
            <a:ahLst/>
            <a:cxnLst/>
            <a:rect l="l" t="t" r="r" b="b"/>
            <a:pathLst>
              <a:path w="2270" h="468" extrusionOk="0">
                <a:moveTo>
                  <a:pt x="234" y="0"/>
                </a:moveTo>
                <a:cubicBezTo>
                  <a:pt x="101" y="0"/>
                  <a:pt x="1" y="100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2036" y="467"/>
                </a:lnTo>
                <a:cubicBezTo>
                  <a:pt x="2169" y="467"/>
                  <a:pt x="2269" y="367"/>
                  <a:pt x="2269" y="234"/>
                </a:cubicBezTo>
                <a:cubicBezTo>
                  <a:pt x="2269" y="100"/>
                  <a:pt x="2169" y="0"/>
                  <a:pt x="2036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27"/>
          <p:cNvSpPr/>
          <p:nvPr/>
        </p:nvSpPr>
        <p:spPr>
          <a:xfrm>
            <a:off x="8442513" y="1211546"/>
            <a:ext cx="59493" cy="12271"/>
          </a:xfrm>
          <a:custGeom>
            <a:avLst/>
            <a:gdLst/>
            <a:ahLst/>
            <a:cxnLst/>
            <a:rect l="l" t="t" r="r" b="b"/>
            <a:pathLst>
              <a:path w="2269" h="468" extrusionOk="0">
                <a:moveTo>
                  <a:pt x="234" y="0"/>
                </a:moveTo>
                <a:cubicBezTo>
                  <a:pt x="101" y="0"/>
                  <a:pt x="1" y="100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2035" y="467"/>
                </a:lnTo>
                <a:cubicBezTo>
                  <a:pt x="2169" y="467"/>
                  <a:pt x="2269" y="367"/>
                  <a:pt x="2269" y="234"/>
                </a:cubicBezTo>
                <a:cubicBezTo>
                  <a:pt x="2269" y="100"/>
                  <a:pt x="2169" y="0"/>
                  <a:pt x="2035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27"/>
          <p:cNvSpPr/>
          <p:nvPr/>
        </p:nvSpPr>
        <p:spPr>
          <a:xfrm>
            <a:off x="8442513" y="1253524"/>
            <a:ext cx="504683" cy="12271"/>
          </a:xfrm>
          <a:custGeom>
            <a:avLst/>
            <a:gdLst/>
            <a:ahLst/>
            <a:cxnLst/>
            <a:rect l="l" t="t" r="r" b="b"/>
            <a:pathLst>
              <a:path w="19248" h="468" extrusionOk="0">
                <a:moveTo>
                  <a:pt x="234" y="0"/>
                </a:moveTo>
                <a:cubicBezTo>
                  <a:pt x="101" y="0"/>
                  <a:pt x="1" y="100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19014" y="467"/>
                </a:lnTo>
                <a:cubicBezTo>
                  <a:pt x="19148" y="467"/>
                  <a:pt x="19248" y="367"/>
                  <a:pt x="19248" y="234"/>
                </a:cubicBezTo>
                <a:cubicBezTo>
                  <a:pt x="19248" y="100"/>
                  <a:pt x="19148" y="0"/>
                  <a:pt x="1901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27"/>
          <p:cNvSpPr/>
          <p:nvPr/>
        </p:nvSpPr>
        <p:spPr>
          <a:xfrm>
            <a:off x="8371666" y="1211546"/>
            <a:ext cx="29760" cy="12271"/>
          </a:xfrm>
          <a:custGeom>
            <a:avLst/>
            <a:gdLst/>
            <a:ahLst/>
            <a:cxnLst/>
            <a:rect l="l" t="t" r="r" b="b"/>
            <a:pathLst>
              <a:path w="1135" h="468" extrusionOk="0">
                <a:moveTo>
                  <a:pt x="234" y="0"/>
                </a:moveTo>
                <a:cubicBezTo>
                  <a:pt x="101" y="0"/>
                  <a:pt x="1" y="100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868" y="467"/>
                </a:lnTo>
                <a:cubicBezTo>
                  <a:pt x="1035" y="467"/>
                  <a:pt x="1135" y="367"/>
                  <a:pt x="1135" y="234"/>
                </a:cubicBezTo>
                <a:cubicBezTo>
                  <a:pt x="1135" y="100"/>
                  <a:pt x="1035" y="0"/>
                  <a:pt x="868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27"/>
          <p:cNvSpPr/>
          <p:nvPr/>
        </p:nvSpPr>
        <p:spPr>
          <a:xfrm>
            <a:off x="8371666" y="1253524"/>
            <a:ext cx="29760" cy="12271"/>
          </a:xfrm>
          <a:custGeom>
            <a:avLst/>
            <a:gdLst/>
            <a:ahLst/>
            <a:cxnLst/>
            <a:rect l="l" t="t" r="r" b="b"/>
            <a:pathLst>
              <a:path w="1135" h="468" extrusionOk="0">
                <a:moveTo>
                  <a:pt x="234" y="0"/>
                </a:moveTo>
                <a:cubicBezTo>
                  <a:pt x="101" y="0"/>
                  <a:pt x="1" y="100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868" y="467"/>
                </a:lnTo>
                <a:cubicBezTo>
                  <a:pt x="1035" y="467"/>
                  <a:pt x="1135" y="367"/>
                  <a:pt x="1135" y="234"/>
                </a:cubicBezTo>
                <a:cubicBezTo>
                  <a:pt x="1135" y="100"/>
                  <a:pt x="1035" y="0"/>
                  <a:pt x="868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27"/>
          <p:cNvSpPr/>
          <p:nvPr/>
        </p:nvSpPr>
        <p:spPr>
          <a:xfrm>
            <a:off x="8371666" y="1295502"/>
            <a:ext cx="29760" cy="12271"/>
          </a:xfrm>
          <a:custGeom>
            <a:avLst/>
            <a:gdLst/>
            <a:ahLst/>
            <a:cxnLst/>
            <a:rect l="l" t="t" r="r" b="b"/>
            <a:pathLst>
              <a:path w="1135" h="468" extrusionOk="0">
                <a:moveTo>
                  <a:pt x="234" y="0"/>
                </a:moveTo>
                <a:cubicBezTo>
                  <a:pt x="101" y="0"/>
                  <a:pt x="1" y="101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868" y="467"/>
                </a:lnTo>
                <a:cubicBezTo>
                  <a:pt x="1035" y="467"/>
                  <a:pt x="1135" y="367"/>
                  <a:pt x="1135" y="234"/>
                </a:cubicBezTo>
                <a:cubicBezTo>
                  <a:pt x="1135" y="101"/>
                  <a:pt x="1035" y="0"/>
                  <a:pt x="868" y="0"/>
                </a:cubicBezTo>
                <a:close/>
              </a:path>
            </a:pathLst>
          </a:custGeom>
          <a:solidFill>
            <a:srgbClr val="12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27"/>
          <p:cNvSpPr/>
          <p:nvPr/>
        </p:nvSpPr>
        <p:spPr>
          <a:xfrm>
            <a:off x="8977792" y="1253524"/>
            <a:ext cx="74360" cy="12271"/>
          </a:xfrm>
          <a:custGeom>
            <a:avLst/>
            <a:gdLst/>
            <a:ahLst/>
            <a:cxnLst/>
            <a:rect l="l" t="t" r="r" b="b"/>
            <a:pathLst>
              <a:path w="2836" h="468" extrusionOk="0">
                <a:moveTo>
                  <a:pt x="267" y="0"/>
                </a:moveTo>
                <a:cubicBezTo>
                  <a:pt x="134" y="0"/>
                  <a:pt x="0" y="100"/>
                  <a:pt x="0" y="234"/>
                </a:cubicBezTo>
                <a:cubicBezTo>
                  <a:pt x="0" y="367"/>
                  <a:pt x="134" y="467"/>
                  <a:pt x="267" y="467"/>
                </a:cubicBezTo>
                <a:lnTo>
                  <a:pt x="2602" y="467"/>
                </a:lnTo>
                <a:cubicBezTo>
                  <a:pt x="2736" y="467"/>
                  <a:pt x="2836" y="367"/>
                  <a:pt x="2836" y="234"/>
                </a:cubicBezTo>
                <a:cubicBezTo>
                  <a:pt x="2836" y="100"/>
                  <a:pt x="2736" y="0"/>
                  <a:pt x="260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27"/>
          <p:cNvSpPr/>
          <p:nvPr/>
        </p:nvSpPr>
        <p:spPr>
          <a:xfrm>
            <a:off x="8440756" y="1295502"/>
            <a:ext cx="213457" cy="12271"/>
          </a:xfrm>
          <a:custGeom>
            <a:avLst/>
            <a:gdLst/>
            <a:ahLst/>
            <a:cxnLst/>
            <a:rect l="l" t="t" r="r" b="b"/>
            <a:pathLst>
              <a:path w="8141" h="468" extrusionOk="0">
                <a:moveTo>
                  <a:pt x="234" y="0"/>
                </a:moveTo>
                <a:cubicBezTo>
                  <a:pt x="101" y="0"/>
                  <a:pt x="1" y="101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7873" y="467"/>
                </a:lnTo>
                <a:cubicBezTo>
                  <a:pt x="8007" y="467"/>
                  <a:pt x="8140" y="367"/>
                  <a:pt x="8140" y="234"/>
                </a:cubicBezTo>
                <a:cubicBezTo>
                  <a:pt x="8140" y="101"/>
                  <a:pt x="8007" y="0"/>
                  <a:pt x="787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27"/>
          <p:cNvSpPr/>
          <p:nvPr/>
        </p:nvSpPr>
        <p:spPr>
          <a:xfrm>
            <a:off x="8720653" y="1349725"/>
            <a:ext cx="240542" cy="13136"/>
          </a:xfrm>
          <a:custGeom>
            <a:avLst/>
            <a:gdLst/>
            <a:ahLst/>
            <a:cxnLst/>
            <a:rect l="l" t="t" r="r" b="b"/>
            <a:pathLst>
              <a:path w="9174" h="501" extrusionOk="0">
                <a:moveTo>
                  <a:pt x="234" y="1"/>
                </a:moveTo>
                <a:cubicBezTo>
                  <a:pt x="100" y="1"/>
                  <a:pt x="0" y="134"/>
                  <a:pt x="0" y="267"/>
                </a:cubicBezTo>
                <a:cubicBezTo>
                  <a:pt x="0" y="401"/>
                  <a:pt x="100" y="501"/>
                  <a:pt x="234" y="501"/>
                </a:cubicBezTo>
                <a:lnTo>
                  <a:pt x="8940" y="501"/>
                </a:lnTo>
                <a:cubicBezTo>
                  <a:pt x="9073" y="501"/>
                  <a:pt x="9173" y="401"/>
                  <a:pt x="9173" y="267"/>
                </a:cubicBezTo>
                <a:cubicBezTo>
                  <a:pt x="9173" y="134"/>
                  <a:pt x="9073" y="1"/>
                  <a:pt x="894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27"/>
          <p:cNvSpPr/>
          <p:nvPr/>
        </p:nvSpPr>
        <p:spPr>
          <a:xfrm>
            <a:off x="8882456" y="1320857"/>
            <a:ext cx="78739" cy="13162"/>
          </a:xfrm>
          <a:custGeom>
            <a:avLst/>
            <a:gdLst/>
            <a:ahLst/>
            <a:cxnLst/>
            <a:rect l="l" t="t" r="r" b="b"/>
            <a:pathLst>
              <a:path w="3003" h="502" extrusionOk="0">
                <a:moveTo>
                  <a:pt x="267" y="1"/>
                </a:moveTo>
                <a:cubicBezTo>
                  <a:pt x="134" y="1"/>
                  <a:pt x="0" y="101"/>
                  <a:pt x="0" y="268"/>
                </a:cubicBezTo>
                <a:cubicBezTo>
                  <a:pt x="0" y="401"/>
                  <a:pt x="134" y="501"/>
                  <a:pt x="267" y="501"/>
                </a:cubicBezTo>
                <a:lnTo>
                  <a:pt x="2769" y="501"/>
                </a:lnTo>
                <a:cubicBezTo>
                  <a:pt x="2902" y="501"/>
                  <a:pt x="3002" y="401"/>
                  <a:pt x="3002" y="268"/>
                </a:cubicBezTo>
                <a:cubicBezTo>
                  <a:pt x="3002" y="101"/>
                  <a:pt x="2902" y="1"/>
                  <a:pt x="276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27"/>
          <p:cNvSpPr/>
          <p:nvPr/>
        </p:nvSpPr>
        <p:spPr>
          <a:xfrm>
            <a:off x="8371666" y="1058474"/>
            <a:ext cx="251922" cy="13162"/>
          </a:xfrm>
          <a:custGeom>
            <a:avLst/>
            <a:gdLst/>
            <a:ahLst/>
            <a:cxnLst/>
            <a:rect l="l" t="t" r="r" b="b"/>
            <a:pathLst>
              <a:path w="9608" h="502" extrusionOk="0">
                <a:moveTo>
                  <a:pt x="234" y="1"/>
                </a:moveTo>
                <a:cubicBezTo>
                  <a:pt x="101" y="1"/>
                  <a:pt x="1" y="101"/>
                  <a:pt x="1" y="234"/>
                </a:cubicBezTo>
                <a:cubicBezTo>
                  <a:pt x="1" y="368"/>
                  <a:pt x="101" y="501"/>
                  <a:pt x="234" y="501"/>
                </a:cubicBezTo>
                <a:lnTo>
                  <a:pt x="9341" y="501"/>
                </a:lnTo>
                <a:cubicBezTo>
                  <a:pt x="9474" y="501"/>
                  <a:pt x="9608" y="368"/>
                  <a:pt x="9608" y="234"/>
                </a:cubicBezTo>
                <a:cubicBezTo>
                  <a:pt x="9608" y="101"/>
                  <a:pt x="9474" y="1"/>
                  <a:pt x="93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27"/>
          <p:cNvSpPr/>
          <p:nvPr/>
        </p:nvSpPr>
        <p:spPr>
          <a:xfrm>
            <a:off x="8371666" y="1467793"/>
            <a:ext cx="406725" cy="12271"/>
          </a:xfrm>
          <a:custGeom>
            <a:avLst/>
            <a:gdLst/>
            <a:ahLst/>
            <a:cxnLst/>
            <a:rect l="l" t="t" r="r" b="b"/>
            <a:pathLst>
              <a:path w="15512" h="468" extrusionOk="0">
                <a:moveTo>
                  <a:pt x="234" y="1"/>
                </a:moveTo>
                <a:cubicBezTo>
                  <a:pt x="101" y="1"/>
                  <a:pt x="1" y="101"/>
                  <a:pt x="1" y="234"/>
                </a:cubicBezTo>
                <a:cubicBezTo>
                  <a:pt x="1" y="368"/>
                  <a:pt x="101" y="468"/>
                  <a:pt x="234" y="468"/>
                </a:cubicBezTo>
                <a:lnTo>
                  <a:pt x="15278" y="468"/>
                </a:lnTo>
                <a:cubicBezTo>
                  <a:pt x="15412" y="468"/>
                  <a:pt x="15512" y="368"/>
                  <a:pt x="15512" y="234"/>
                </a:cubicBezTo>
                <a:cubicBezTo>
                  <a:pt x="15512" y="101"/>
                  <a:pt x="15412" y="1"/>
                  <a:pt x="1527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27"/>
          <p:cNvSpPr/>
          <p:nvPr/>
        </p:nvSpPr>
        <p:spPr>
          <a:xfrm>
            <a:off x="8741629" y="1392595"/>
            <a:ext cx="120743" cy="12271"/>
          </a:xfrm>
          <a:custGeom>
            <a:avLst/>
            <a:gdLst/>
            <a:ahLst/>
            <a:cxnLst/>
            <a:rect l="l" t="t" r="r" b="b"/>
            <a:pathLst>
              <a:path w="4605" h="468" extrusionOk="0">
                <a:moveTo>
                  <a:pt x="268" y="0"/>
                </a:moveTo>
                <a:cubicBezTo>
                  <a:pt x="134" y="0"/>
                  <a:pt x="1" y="100"/>
                  <a:pt x="1" y="234"/>
                </a:cubicBezTo>
                <a:cubicBezTo>
                  <a:pt x="1" y="367"/>
                  <a:pt x="134" y="467"/>
                  <a:pt x="268" y="467"/>
                </a:cubicBezTo>
                <a:lnTo>
                  <a:pt x="4371" y="467"/>
                </a:lnTo>
                <a:cubicBezTo>
                  <a:pt x="4504" y="467"/>
                  <a:pt x="4604" y="367"/>
                  <a:pt x="4604" y="234"/>
                </a:cubicBezTo>
                <a:cubicBezTo>
                  <a:pt x="4604" y="100"/>
                  <a:pt x="4504" y="0"/>
                  <a:pt x="4371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27"/>
          <p:cNvSpPr/>
          <p:nvPr/>
        </p:nvSpPr>
        <p:spPr>
          <a:xfrm>
            <a:off x="8902567" y="1392595"/>
            <a:ext cx="160965" cy="12271"/>
          </a:xfrm>
          <a:custGeom>
            <a:avLst/>
            <a:gdLst/>
            <a:ahLst/>
            <a:cxnLst/>
            <a:rect l="l" t="t" r="r" b="b"/>
            <a:pathLst>
              <a:path w="6139" h="468" extrusionOk="0">
                <a:moveTo>
                  <a:pt x="234" y="0"/>
                </a:moveTo>
                <a:cubicBezTo>
                  <a:pt x="101" y="0"/>
                  <a:pt x="1" y="100"/>
                  <a:pt x="1" y="234"/>
                </a:cubicBezTo>
                <a:cubicBezTo>
                  <a:pt x="1" y="367"/>
                  <a:pt x="101" y="467"/>
                  <a:pt x="234" y="467"/>
                </a:cubicBezTo>
                <a:lnTo>
                  <a:pt x="5905" y="467"/>
                </a:lnTo>
                <a:cubicBezTo>
                  <a:pt x="6038" y="467"/>
                  <a:pt x="6138" y="367"/>
                  <a:pt x="6138" y="234"/>
                </a:cubicBezTo>
                <a:cubicBezTo>
                  <a:pt x="6138" y="100"/>
                  <a:pt x="6038" y="0"/>
                  <a:pt x="5905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27"/>
          <p:cNvSpPr/>
          <p:nvPr/>
        </p:nvSpPr>
        <p:spPr>
          <a:xfrm>
            <a:off x="8902567" y="1452062"/>
            <a:ext cx="160965" cy="13136"/>
          </a:xfrm>
          <a:custGeom>
            <a:avLst/>
            <a:gdLst/>
            <a:ahLst/>
            <a:cxnLst/>
            <a:rect l="l" t="t" r="r" b="b"/>
            <a:pathLst>
              <a:path w="6139" h="501" extrusionOk="0">
                <a:moveTo>
                  <a:pt x="234" y="0"/>
                </a:moveTo>
                <a:cubicBezTo>
                  <a:pt x="101" y="0"/>
                  <a:pt x="1" y="134"/>
                  <a:pt x="1" y="267"/>
                </a:cubicBezTo>
                <a:cubicBezTo>
                  <a:pt x="1" y="401"/>
                  <a:pt x="101" y="501"/>
                  <a:pt x="234" y="501"/>
                </a:cubicBezTo>
                <a:lnTo>
                  <a:pt x="5905" y="501"/>
                </a:lnTo>
                <a:cubicBezTo>
                  <a:pt x="6038" y="501"/>
                  <a:pt x="6138" y="401"/>
                  <a:pt x="6138" y="267"/>
                </a:cubicBezTo>
                <a:cubicBezTo>
                  <a:pt x="6138" y="134"/>
                  <a:pt x="6038" y="0"/>
                  <a:pt x="5905" y="0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27"/>
          <p:cNvSpPr/>
          <p:nvPr/>
        </p:nvSpPr>
        <p:spPr>
          <a:xfrm>
            <a:off x="8371666" y="1508906"/>
            <a:ext cx="61250" cy="13136"/>
          </a:xfrm>
          <a:custGeom>
            <a:avLst/>
            <a:gdLst/>
            <a:ahLst/>
            <a:cxnLst/>
            <a:rect l="l" t="t" r="r" b="b"/>
            <a:pathLst>
              <a:path w="2336" h="501" extrusionOk="0">
                <a:moveTo>
                  <a:pt x="234" y="1"/>
                </a:moveTo>
                <a:cubicBezTo>
                  <a:pt x="101" y="1"/>
                  <a:pt x="1" y="101"/>
                  <a:pt x="1" y="267"/>
                </a:cubicBezTo>
                <a:cubicBezTo>
                  <a:pt x="1" y="401"/>
                  <a:pt x="101" y="501"/>
                  <a:pt x="234" y="501"/>
                </a:cubicBezTo>
                <a:lnTo>
                  <a:pt x="2102" y="501"/>
                </a:lnTo>
                <a:cubicBezTo>
                  <a:pt x="2236" y="501"/>
                  <a:pt x="2336" y="401"/>
                  <a:pt x="2336" y="267"/>
                </a:cubicBezTo>
                <a:cubicBezTo>
                  <a:pt x="2336" y="101"/>
                  <a:pt x="2236" y="1"/>
                  <a:pt x="2102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27"/>
          <p:cNvSpPr/>
          <p:nvPr/>
        </p:nvSpPr>
        <p:spPr>
          <a:xfrm>
            <a:off x="8448648" y="1508906"/>
            <a:ext cx="378722" cy="13136"/>
          </a:xfrm>
          <a:custGeom>
            <a:avLst/>
            <a:gdLst/>
            <a:ahLst/>
            <a:cxnLst/>
            <a:rect l="l" t="t" r="r" b="b"/>
            <a:pathLst>
              <a:path w="14444" h="501" extrusionOk="0">
                <a:moveTo>
                  <a:pt x="267" y="1"/>
                </a:moveTo>
                <a:cubicBezTo>
                  <a:pt x="134" y="1"/>
                  <a:pt x="0" y="101"/>
                  <a:pt x="0" y="267"/>
                </a:cubicBezTo>
                <a:cubicBezTo>
                  <a:pt x="0" y="401"/>
                  <a:pt x="134" y="501"/>
                  <a:pt x="267" y="501"/>
                </a:cubicBezTo>
                <a:lnTo>
                  <a:pt x="14210" y="501"/>
                </a:lnTo>
                <a:cubicBezTo>
                  <a:pt x="14344" y="501"/>
                  <a:pt x="14444" y="401"/>
                  <a:pt x="14444" y="267"/>
                </a:cubicBezTo>
                <a:cubicBezTo>
                  <a:pt x="14444" y="101"/>
                  <a:pt x="14344" y="1"/>
                  <a:pt x="14210" y="1"/>
                </a:cubicBezTo>
                <a:close/>
              </a:path>
            </a:pathLst>
          </a:custGeom>
          <a:solidFill>
            <a:srgbClr val="12D7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513;p27">
            <a:extLst>
              <a:ext uri="{FF2B5EF4-FFF2-40B4-BE49-F238E27FC236}">
                <a16:creationId xmlns:a16="http://schemas.microsoft.com/office/drawing/2014/main" id="{5A4FC971-F0AC-4B61-8BE1-7A5DCA993016}"/>
              </a:ext>
            </a:extLst>
          </p:cNvPr>
          <p:cNvSpPr txBox="1">
            <a:spLocks/>
          </p:cNvSpPr>
          <p:nvPr/>
        </p:nvSpPr>
        <p:spPr>
          <a:xfrm>
            <a:off x="453762" y="3470652"/>
            <a:ext cx="3797292" cy="7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/>
            <a:r>
              <a:rPr lang="en-US" dirty="0"/>
              <a:t>Built with passion by:</a:t>
            </a:r>
          </a:p>
          <a:p>
            <a:pPr marL="0" indent="0"/>
            <a:r>
              <a:rPr lang="en-US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  -Cristea Octavian</a:t>
            </a:r>
          </a:p>
          <a:p>
            <a:pPr marL="0" indent="0"/>
            <a:r>
              <a:rPr lang="en-US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  -</a:t>
            </a:r>
            <a:r>
              <a:rPr lang="en-US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Cujba</a:t>
            </a:r>
            <a:r>
              <a:rPr lang="en-US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Daniel</a:t>
            </a:r>
          </a:p>
          <a:p>
            <a:pPr marL="0" indent="0"/>
            <a:r>
              <a:rPr lang="en-US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  -</a:t>
            </a:r>
            <a:r>
              <a:rPr lang="en-US" sz="1400" dirty="0" err="1">
                <a:solidFill>
                  <a:schemeClr val="bg2">
                    <a:lumMod val="25000"/>
                    <a:lumOff val="75000"/>
                  </a:schemeClr>
                </a:solidFill>
              </a:rPr>
              <a:t>Dumitrana</a:t>
            </a:r>
            <a:r>
              <a:rPr lang="en-US" sz="1400" dirty="0">
                <a:solidFill>
                  <a:schemeClr val="bg2">
                    <a:lumMod val="25000"/>
                    <a:lumOff val="75000"/>
                  </a:schemeClr>
                </a:solidFill>
              </a:rPr>
              <a:t> Mihnea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1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Google Shape;1221;p49"/>
          <p:cNvSpPr txBox="1">
            <a:spLocks noGrp="1"/>
          </p:cNvSpPr>
          <p:nvPr>
            <p:ph type="subTitle" idx="1"/>
          </p:nvPr>
        </p:nvSpPr>
        <p:spPr>
          <a:xfrm>
            <a:off x="1270267" y="1618793"/>
            <a:ext cx="2254683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DIFFERENT TRACKERS</a:t>
            </a:r>
            <a:endParaRPr dirty="0"/>
          </a:p>
        </p:txBody>
      </p:sp>
      <p:sp>
        <p:nvSpPr>
          <p:cNvPr id="1222" name="Google Shape;1222;p49"/>
          <p:cNvSpPr txBox="1">
            <a:spLocks noGrp="1"/>
          </p:cNvSpPr>
          <p:nvPr>
            <p:ph type="subTitle" idx="7"/>
          </p:nvPr>
        </p:nvSpPr>
        <p:spPr>
          <a:xfrm>
            <a:off x="5618957" y="1618793"/>
            <a:ext cx="16824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PROFILE PAGE</a:t>
            </a:r>
            <a:endParaRPr dirty="0"/>
          </a:p>
        </p:txBody>
      </p:sp>
      <p:sp>
        <p:nvSpPr>
          <p:cNvPr id="1223" name="Google Shape;1223;p49"/>
          <p:cNvSpPr txBox="1">
            <a:spLocks noGrp="1"/>
          </p:cNvSpPr>
          <p:nvPr>
            <p:ph type="subTitle" idx="2"/>
          </p:nvPr>
        </p:nvSpPr>
        <p:spPr>
          <a:xfrm>
            <a:off x="1417550" y="1918700"/>
            <a:ext cx="2107500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  -Steps tracker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-Hydration tracker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  -Phone usage</a:t>
            </a:r>
            <a:endParaRPr dirty="0"/>
          </a:p>
        </p:txBody>
      </p:sp>
      <p:sp>
        <p:nvSpPr>
          <p:cNvPr id="1224" name="Google Shape;1224;p49"/>
          <p:cNvSpPr txBox="1">
            <a:spLocks noGrp="1"/>
          </p:cNvSpPr>
          <p:nvPr>
            <p:ph type="subTitle" idx="3"/>
          </p:nvPr>
        </p:nvSpPr>
        <p:spPr>
          <a:xfrm>
            <a:off x="3382120" y="2814493"/>
            <a:ext cx="16824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DAILY TASKS</a:t>
            </a:r>
            <a:endParaRPr dirty="0"/>
          </a:p>
        </p:txBody>
      </p:sp>
      <p:sp>
        <p:nvSpPr>
          <p:cNvPr id="1225" name="Google Shape;1225;p49"/>
          <p:cNvSpPr txBox="1">
            <a:spLocks noGrp="1"/>
          </p:cNvSpPr>
          <p:nvPr>
            <p:ph type="subTitle" idx="4"/>
          </p:nvPr>
        </p:nvSpPr>
        <p:spPr>
          <a:xfrm>
            <a:off x="3793679" y="3148436"/>
            <a:ext cx="2107500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Keeps track of premade and custom tasks for the user</a:t>
            </a:r>
            <a:endParaRPr dirty="0"/>
          </a:p>
        </p:txBody>
      </p:sp>
      <p:sp>
        <p:nvSpPr>
          <p:cNvPr id="1228" name="Google Shape;1228;p49"/>
          <p:cNvSpPr txBox="1">
            <a:spLocks noGrp="1"/>
          </p:cNvSpPr>
          <p:nvPr>
            <p:ph type="subTitle" idx="8"/>
          </p:nvPr>
        </p:nvSpPr>
        <p:spPr>
          <a:xfrm>
            <a:off x="5619026" y="1918700"/>
            <a:ext cx="2557072" cy="81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Showcasing personalised information about the user</a:t>
            </a:r>
            <a:endParaRPr dirty="0"/>
          </a:p>
        </p:txBody>
      </p:sp>
      <p:sp>
        <p:nvSpPr>
          <p:cNvPr id="1229" name="Google Shape;1229;p4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OUR FEATURES</a:t>
            </a:r>
            <a:endParaRPr dirty="0"/>
          </a:p>
        </p:txBody>
      </p:sp>
      <p:sp>
        <p:nvSpPr>
          <p:cNvPr id="1230" name="Google Shape;1230;p49"/>
          <p:cNvSpPr/>
          <p:nvPr/>
        </p:nvSpPr>
        <p:spPr>
          <a:xfrm>
            <a:off x="3672333" y="1611267"/>
            <a:ext cx="406871" cy="404753"/>
          </a:xfrm>
          <a:custGeom>
            <a:avLst/>
            <a:gdLst/>
            <a:ahLst/>
            <a:cxnLst/>
            <a:rect l="l" t="t" r="r" b="b"/>
            <a:pathLst>
              <a:path w="11909" h="11847" extrusionOk="0">
                <a:moveTo>
                  <a:pt x="3560" y="2647"/>
                </a:moveTo>
                <a:lnTo>
                  <a:pt x="3560" y="3561"/>
                </a:lnTo>
                <a:lnTo>
                  <a:pt x="2615" y="3561"/>
                </a:lnTo>
                <a:lnTo>
                  <a:pt x="3560" y="2647"/>
                </a:lnTo>
                <a:close/>
                <a:moveTo>
                  <a:pt x="6616" y="4222"/>
                </a:moveTo>
                <a:cubicBezTo>
                  <a:pt x="7971" y="4285"/>
                  <a:pt x="9074" y="5325"/>
                  <a:pt x="9074" y="6680"/>
                </a:cubicBezTo>
                <a:cubicBezTo>
                  <a:pt x="9074" y="8003"/>
                  <a:pt x="7971" y="9106"/>
                  <a:pt x="6616" y="9106"/>
                </a:cubicBezTo>
                <a:cubicBezTo>
                  <a:pt x="5293" y="9106"/>
                  <a:pt x="4190" y="8003"/>
                  <a:pt x="4190" y="6680"/>
                </a:cubicBezTo>
                <a:cubicBezTo>
                  <a:pt x="4190" y="5325"/>
                  <a:pt x="5293" y="4222"/>
                  <a:pt x="6616" y="4222"/>
                </a:cubicBezTo>
                <a:close/>
                <a:moveTo>
                  <a:pt x="7687" y="757"/>
                </a:moveTo>
                <a:lnTo>
                  <a:pt x="7687" y="1513"/>
                </a:lnTo>
                <a:lnTo>
                  <a:pt x="3875" y="1513"/>
                </a:lnTo>
                <a:cubicBezTo>
                  <a:pt x="3781" y="1513"/>
                  <a:pt x="3655" y="1544"/>
                  <a:pt x="3623" y="1639"/>
                </a:cubicBezTo>
                <a:lnTo>
                  <a:pt x="1512" y="3718"/>
                </a:lnTo>
                <a:cubicBezTo>
                  <a:pt x="1418" y="3813"/>
                  <a:pt x="1386" y="3876"/>
                  <a:pt x="1386" y="3939"/>
                </a:cubicBezTo>
                <a:lnTo>
                  <a:pt x="1386" y="9862"/>
                </a:lnTo>
                <a:lnTo>
                  <a:pt x="662" y="9862"/>
                </a:lnTo>
                <a:lnTo>
                  <a:pt x="662" y="757"/>
                </a:lnTo>
                <a:close/>
                <a:moveTo>
                  <a:pt x="8380" y="2175"/>
                </a:moveTo>
                <a:lnTo>
                  <a:pt x="8380" y="4128"/>
                </a:lnTo>
                <a:cubicBezTo>
                  <a:pt x="7876" y="3813"/>
                  <a:pt x="7278" y="3592"/>
                  <a:pt x="6648" y="3592"/>
                </a:cubicBezTo>
                <a:cubicBezTo>
                  <a:pt x="4915" y="3592"/>
                  <a:pt x="3560" y="5010"/>
                  <a:pt x="3560" y="6711"/>
                </a:cubicBezTo>
                <a:cubicBezTo>
                  <a:pt x="3560" y="8444"/>
                  <a:pt x="4946" y="9830"/>
                  <a:pt x="6648" y="9830"/>
                </a:cubicBezTo>
                <a:cubicBezTo>
                  <a:pt x="7120" y="9830"/>
                  <a:pt x="7593" y="9704"/>
                  <a:pt x="8002" y="9515"/>
                </a:cubicBezTo>
                <a:lnTo>
                  <a:pt x="8380" y="9893"/>
                </a:lnTo>
                <a:lnTo>
                  <a:pt x="8380" y="10492"/>
                </a:lnTo>
                <a:lnTo>
                  <a:pt x="2079" y="10492"/>
                </a:lnTo>
                <a:lnTo>
                  <a:pt x="2079" y="4285"/>
                </a:lnTo>
                <a:lnTo>
                  <a:pt x="3875" y="4285"/>
                </a:lnTo>
                <a:cubicBezTo>
                  <a:pt x="4064" y="4285"/>
                  <a:pt x="4222" y="4128"/>
                  <a:pt x="4222" y="3907"/>
                </a:cubicBezTo>
                <a:lnTo>
                  <a:pt x="4222" y="2175"/>
                </a:lnTo>
                <a:close/>
                <a:moveTo>
                  <a:pt x="9074" y="8633"/>
                </a:moveTo>
                <a:lnTo>
                  <a:pt x="11027" y="10618"/>
                </a:lnTo>
                <a:cubicBezTo>
                  <a:pt x="11153" y="10744"/>
                  <a:pt x="11153" y="10964"/>
                  <a:pt x="11027" y="11090"/>
                </a:cubicBezTo>
                <a:cubicBezTo>
                  <a:pt x="10964" y="11153"/>
                  <a:pt x="10877" y="11185"/>
                  <a:pt x="10791" y="11185"/>
                </a:cubicBezTo>
                <a:cubicBezTo>
                  <a:pt x="10704" y="11185"/>
                  <a:pt x="10617" y="11153"/>
                  <a:pt x="10554" y="11090"/>
                </a:cubicBezTo>
                <a:lnTo>
                  <a:pt x="8601" y="9106"/>
                </a:lnTo>
                <a:cubicBezTo>
                  <a:pt x="8790" y="9011"/>
                  <a:pt x="8948" y="8791"/>
                  <a:pt x="9074" y="8633"/>
                </a:cubicBezTo>
                <a:close/>
                <a:moveTo>
                  <a:pt x="347" y="1"/>
                </a:moveTo>
                <a:cubicBezTo>
                  <a:pt x="158" y="1"/>
                  <a:pt x="0" y="190"/>
                  <a:pt x="0" y="379"/>
                </a:cubicBezTo>
                <a:lnTo>
                  <a:pt x="0" y="10145"/>
                </a:lnTo>
                <a:cubicBezTo>
                  <a:pt x="0" y="10334"/>
                  <a:pt x="158" y="10492"/>
                  <a:pt x="347" y="10492"/>
                </a:cubicBezTo>
                <a:lnTo>
                  <a:pt x="1386" y="10492"/>
                </a:lnTo>
                <a:lnTo>
                  <a:pt x="1386" y="10838"/>
                </a:lnTo>
                <a:cubicBezTo>
                  <a:pt x="1386" y="11059"/>
                  <a:pt x="1544" y="11216"/>
                  <a:pt x="1733" y="11216"/>
                </a:cubicBezTo>
                <a:lnTo>
                  <a:pt x="8695" y="11216"/>
                </a:lnTo>
                <a:cubicBezTo>
                  <a:pt x="8916" y="11216"/>
                  <a:pt x="9074" y="11059"/>
                  <a:pt x="9074" y="10838"/>
                </a:cubicBezTo>
                <a:lnTo>
                  <a:pt x="9074" y="10586"/>
                </a:lnTo>
                <a:lnTo>
                  <a:pt x="10050" y="11563"/>
                </a:lnTo>
                <a:cubicBezTo>
                  <a:pt x="10239" y="11752"/>
                  <a:pt x="10507" y="11847"/>
                  <a:pt x="10775" y="11847"/>
                </a:cubicBezTo>
                <a:cubicBezTo>
                  <a:pt x="11043" y="11847"/>
                  <a:pt x="11310" y="11752"/>
                  <a:pt x="11499" y="11563"/>
                </a:cubicBezTo>
                <a:cubicBezTo>
                  <a:pt x="11909" y="11153"/>
                  <a:pt x="11909" y="10492"/>
                  <a:pt x="11499" y="10114"/>
                </a:cubicBezTo>
                <a:lnTo>
                  <a:pt x="9420" y="8003"/>
                </a:lnTo>
                <a:cubicBezTo>
                  <a:pt x="9609" y="7625"/>
                  <a:pt x="9735" y="7152"/>
                  <a:pt x="9735" y="6680"/>
                </a:cubicBezTo>
                <a:cubicBezTo>
                  <a:pt x="9735" y="5924"/>
                  <a:pt x="9452" y="5262"/>
                  <a:pt x="9011" y="4695"/>
                </a:cubicBezTo>
                <a:lnTo>
                  <a:pt x="9011" y="1828"/>
                </a:lnTo>
                <a:cubicBezTo>
                  <a:pt x="9011" y="1639"/>
                  <a:pt x="8853" y="1481"/>
                  <a:pt x="8664" y="1481"/>
                </a:cubicBezTo>
                <a:lnTo>
                  <a:pt x="8317" y="1481"/>
                </a:lnTo>
                <a:lnTo>
                  <a:pt x="8317" y="379"/>
                </a:lnTo>
                <a:cubicBezTo>
                  <a:pt x="8317" y="190"/>
                  <a:pt x="8160" y="1"/>
                  <a:pt x="797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49"/>
          <p:cNvSpPr/>
          <p:nvPr/>
        </p:nvSpPr>
        <p:spPr>
          <a:xfrm>
            <a:off x="5213448" y="2807513"/>
            <a:ext cx="403694" cy="403659"/>
          </a:xfrm>
          <a:custGeom>
            <a:avLst/>
            <a:gdLst/>
            <a:ahLst/>
            <a:cxnLst/>
            <a:rect l="l" t="t" r="r" b="b"/>
            <a:pathLst>
              <a:path w="11816" h="11815" extrusionOk="0">
                <a:moveTo>
                  <a:pt x="6207" y="693"/>
                </a:moveTo>
                <a:cubicBezTo>
                  <a:pt x="7877" y="819"/>
                  <a:pt x="9326" y="1670"/>
                  <a:pt x="10208" y="2993"/>
                </a:cubicBezTo>
                <a:lnTo>
                  <a:pt x="6207" y="5293"/>
                </a:lnTo>
                <a:lnTo>
                  <a:pt x="6207" y="693"/>
                </a:lnTo>
                <a:close/>
                <a:moveTo>
                  <a:pt x="10555" y="3623"/>
                </a:moveTo>
                <a:cubicBezTo>
                  <a:pt x="10901" y="4316"/>
                  <a:pt x="11090" y="5104"/>
                  <a:pt x="11090" y="5923"/>
                </a:cubicBezTo>
                <a:cubicBezTo>
                  <a:pt x="11090" y="7026"/>
                  <a:pt x="10744" y="8097"/>
                  <a:pt x="10114" y="8979"/>
                </a:cubicBezTo>
                <a:lnTo>
                  <a:pt x="6491" y="5986"/>
                </a:lnTo>
                <a:lnTo>
                  <a:pt x="10555" y="3623"/>
                </a:lnTo>
                <a:close/>
                <a:moveTo>
                  <a:pt x="5546" y="693"/>
                </a:moveTo>
                <a:lnTo>
                  <a:pt x="5546" y="5892"/>
                </a:lnTo>
                <a:cubicBezTo>
                  <a:pt x="5546" y="6018"/>
                  <a:pt x="5577" y="6081"/>
                  <a:pt x="5672" y="6175"/>
                </a:cubicBezTo>
                <a:lnTo>
                  <a:pt x="9673" y="9483"/>
                </a:lnTo>
                <a:cubicBezTo>
                  <a:pt x="8728" y="10491"/>
                  <a:pt x="7373" y="11121"/>
                  <a:pt x="5892" y="11121"/>
                </a:cubicBezTo>
                <a:cubicBezTo>
                  <a:pt x="3025" y="11121"/>
                  <a:pt x="662" y="8822"/>
                  <a:pt x="662" y="5892"/>
                </a:cubicBezTo>
                <a:cubicBezTo>
                  <a:pt x="662" y="3151"/>
                  <a:pt x="2836" y="851"/>
                  <a:pt x="5546" y="693"/>
                </a:cubicBezTo>
                <a:close/>
                <a:moveTo>
                  <a:pt x="5892" y="0"/>
                </a:moveTo>
                <a:cubicBezTo>
                  <a:pt x="2647" y="0"/>
                  <a:pt x="1" y="2615"/>
                  <a:pt x="1" y="5892"/>
                </a:cubicBezTo>
                <a:cubicBezTo>
                  <a:pt x="1" y="9168"/>
                  <a:pt x="2647" y="11814"/>
                  <a:pt x="5892" y="11814"/>
                </a:cubicBezTo>
                <a:cubicBezTo>
                  <a:pt x="9169" y="11814"/>
                  <a:pt x="11815" y="9168"/>
                  <a:pt x="11815" y="5892"/>
                </a:cubicBezTo>
                <a:cubicBezTo>
                  <a:pt x="11815" y="2678"/>
                  <a:pt x="9137" y="0"/>
                  <a:pt x="589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3" name="Google Shape;1233;p49"/>
          <p:cNvGrpSpPr/>
          <p:nvPr/>
        </p:nvGrpSpPr>
        <p:grpSpPr>
          <a:xfrm>
            <a:off x="5064520" y="1614901"/>
            <a:ext cx="397509" cy="397484"/>
            <a:chOff x="-1700225" y="2768875"/>
            <a:chExt cx="291450" cy="292225"/>
          </a:xfrm>
        </p:grpSpPr>
        <p:sp>
          <p:nvSpPr>
            <p:cNvPr id="1234" name="Google Shape;1234;p49"/>
            <p:cNvSpPr/>
            <p:nvPr/>
          </p:nvSpPr>
          <p:spPr>
            <a:xfrm>
              <a:off x="-1700225" y="2768875"/>
              <a:ext cx="291450" cy="292225"/>
            </a:xfrm>
            <a:custGeom>
              <a:avLst/>
              <a:gdLst/>
              <a:ahLst/>
              <a:cxnLst/>
              <a:rect l="l" t="t" r="r" b="b"/>
              <a:pathLst>
                <a:path w="11658" h="11689" extrusionOk="0">
                  <a:moveTo>
                    <a:pt x="10617" y="662"/>
                  </a:moveTo>
                  <a:cubicBezTo>
                    <a:pt x="10806" y="662"/>
                    <a:pt x="10964" y="820"/>
                    <a:pt x="10964" y="1009"/>
                  </a:cubicBezTo>
                  <a:lnTo>
                    <a:pt x="10964" y="2710"/>
                  </a:lnTo>
                  <a:lnTo>
                    <a:pt x="662" y="2710"/>
                  </a:lnTo>
                  <a:lnTo>
                    <a:pt x="662" y="1009"/>
                  </a:lnTo>
                  <a:cubicBezTo>
                    <a:pt x="662" y="820"/>
                    <a:pt x="819" y="662"/>
                    <a:pt x="1008" y="662"/>
                  </a:cubicBezTo>
                  <a:close/>
                  <a:moveTo>
                    <a:pt x="10933" y="3372"/>
                  </a:moveTo>
                  <a:lnTo>
                    <a:pt x="10933" y="9232"/>
                  </a:lnTo>
                  <a:cubicBezTo>
                    <a:pt x="10964" y="9484"/>
                    <a:pt x="10806" y="9610"/>
                    <a:pt x="10617" y="9610"/>
                  </a:cubicBezTo>
                  <a:lnTo>
                    <a:pt x="8916" y="9610"/>
                  </a:lnTo>
                  <a:lnTo>
                    <a:pt x="8570" y="9232"/>
                  </a:lnTo>
                  <a:cubicBezTo>
                    <a:pt x="8601" y="9169"/>
                    <a:pt x="8664" y="9043"/>
                    <a:pt x="8696" y="8917"/>
                  </a:cubicBezTo>
                  <a:lnTo>
                    <a:pt x="9200" y="8917"/>
                  </a:lnTo>
                  <a:cubicBezTo>
                    <a:pt x="9389" y="8917"/>
                    <a:pt x="9546" y="8759"/>
                    <a:pt x="9546" y="8570"/>
                  </a:cubicBezTo>
                  <a:lnTo>
                    <a:pt x="9546" y="7184"/>
                  </a:lnTo>
                  <a:cubicBezTo>
                    <a:pt x="9546" y="6995"/>
                    <a:pt x="9389" y="6837"/>
                    <a:pt x="9200" y="6837"/>
                  </a:cubicBezTo>
                  <a:lnTo>
                    <a:pt x="8696" y="6837"/>
                  </a:lnTo>
                  <a:cubicBezTo>
                    <a:pt x="8664" y="6711"/>
                    <a:pt x="8601" y="6648"/>
                    <a:pt x="8570" y="6522"/>
                  </a:cubicBezTo>
                  <a:lnTo>
                    <a:pt x="8916" y="6176"/>
                  </a:lnTo>
                  <a:cubicBezTo>
                    <a:pt x="9042" y="6050"/>
                    <a:pt x="9042" y="5798"/>
                    <a:pt x="8916" y="5703"/>
                  </a:cubicBezTo>
                  <a:lnTo>
                    <a:pt x="7940" y="4695"/>
                  </a:lnTo>
                  <a:cubicBezTo>
                    <a:pt x="7877" y="4648"/>
                    <a:pt x="7790" y="4624"/>
                    <a:pt x="7703" y="4624"/>
                  </a:cubicBezTo>
                  <a:cubicBezTo>
                    <a:pt x="7617" y="4624"/>
                    <a:pt x="7530" y="4648"/>
                    <a:pt x="7467" y="4695"/>
                  </a:cubicBezTo>
                  <a:lnTo>
                    <a:pt x="7120" y="5073"/>
                  </a:lnTo>
                  <a:cubicBezTo>
                    <a:pt x="7026" y="5041"/>
                    <a:pt x="6931" y="4978"/>
                    <a:pt x="6805" y="4947"/>
                  </a:cubicBezTo>
                  <a:lnTo>
                    <a:pt x="6805" y="4443"/>
                  </a:lnTo>
                  <a:cubicBezTo>
                    <a:pt x="6805" y="4222"/>
                    <a:pt x="6648" y="4065"/>
                    <a:pt x="6459" y="4065"/>
                  </a:cubicBezTo>
                  <a:lnTo>
                    <a:pt x="5073" y="4065"/>
                  </a:lnTo>
                  <a:cubicBezTo>
                    <a:pt x="4884" y="4065"/>
                    <a:pt x="4726" y="4222"/>
                    <a:pt x="4726" y="4443"/>
                  </a:cubicBezTo>
                  <a:lnTo>
                    <a:pt x="4726" y="4947"/>
                  </a:lnTo>
                  <a:cubicBezTo>
                    <a:pt x="4600" y="4978"/>
                    <a:pt x="4506" y="5010"/>
                    <a:pt x="4411" y="5073"/>
                  </a:cubicBezTo>
                  <a:lnTo>
                    <a:pt x="4033" y="4695"/>
                  </a:lnTo>
                  <a:cubicBezTo>
                    <a:pt x="3986" y="4648"/>
                    <a:pt x="3899" y="4624"/>
                    <a:pt x="3808" y="4624"/>
                  </a:cubicBezTo>
                  <a:cubicBezTo>
                    <a:pt x="3718" y="4624"/>
                    <a:pt x="3623" y="4648"/>
                    <a:pt x="3560" y="4695"/>
                  </a:cubicBezTo>
                  <a:lnTo>
                    <a:pt x="2584" y="5703"/>
                  </a:lnTo>
                  <a:cubicBezTo>
                    <a:pt x="2458" y="5829"/>
                    <a:pt x="2458" y="6050"/>
                    <a:pt x="2584" y="6176"/>
                  </a:cubicBezTo>
                  <a:lnTo>
                    <a:pt x="2930" y="6522"/>
                  </a:lnTo>
                  <a:cubicBezTo>
                    <a:pt x="2899" y="6585"/>
                    <a:pt x="2867" y="6711"/>
                    <a:pt x="2836" y="6837"/>
                  </a:cubicBezTo>
                  <a:lnTo>
                    <a:pt x="2300" y="6837"/>
                  </a:lnTo>
                  <a:cubicBezTo>
                    <a:pt x="2111" y="6837"/>
                    <a:pt x="1954" y="6995"/>
                    <a:pt x="1954" y="7184"/>
                  </a:cubicBezTo>
                  <a:lnTo>
                    <a:pt x="1954" y="8570"/>
                  </a:lnTo>
                  <a:cubicBezTo>
                    <a:pt x="1954" y="8759"/>
                    <a:pt x="2111" y="8917"/>
                    <a:pt x="2300" y="8917"/>
                  </a:cubicBezTo>
                  <a:lnTo>
                    <a:pt x="2836" y="8917"/>
                  </a:lnTo>
                  <a:cubicBezTo>
                    <a:pt x="2867" y="9043"/>
                    <a:pt x="2899" y="9137"/>
                    <a:pt x="2930" y="9232"/>
                  </a:cubicBezTo>
                  <a:lnTo>
                    <a:pt x="2584" y="9610"/>
                  </a:lnTo>
                  <a:lnTo>
                    <a:pt x="977" y="9610"/>
                  </a:lnTo>
                  <a:cubicBezTo>
                    <a:pt x="788" y="9610"/>
                    <a:pt x="630" y="9452"/>
                    <a:pt x="630" y="9232"/>
                  </a:cubicBezTo>
                  <a:lnTo>
                    <a:pt x="630" y="3372"/>
                  </a:lnTo>
                  <a:close/>
                  <a:moveTo>
                    <a:pt x="6112" y="4726"/>
                  </a:moveTo>
                  <a:lnTo>
                    <a:pt x="6112" y="5136"/>
                  </a:lnTo>
                  <a:cubicBezTo>
                    <a:pt x="6112" y="5294"/>
                    <a:pt x="6207" y="5420"/>
                    <a:pt x="6364" y="5451"/>
                  </a:cubicBezTo>
                  <a:cubicBezTo>
                    <a:pt x="6553" y="5514"/>
                    <a:pt x="6805" y="5609"/>
                    <a:pt x="6994" y="5735"/>
                  </a:cubicBezTo>
                  <a:cubicBezTo>
                    <a:pt x="7041" y="5769"/>
                    <a:pt x="7096" y="5783"/>
                    <a:pt x="7153" y="5783"/>
                  </a:cubicBezTo>
                  <a:cubicBezTo>
                    <a:pt x="7251" y="5783"/>
                    <a:pt x="7356" y="5743"/>
                    <a:pt x="7435" y="5703"/>
                  </a:cubicBezTo>
                  <a:lnTo>
                    <a:pt x="7751" y="5388"/>
                  </a:lnTo>
                  <a:lnTo>
                    <a:pt x="8223" y="5861"/>
                  </a:lnTo>
                  <a:lnTo>
                    <a:pt x="7908" y="6176"/>
                  </a:lnTo>
                  <a:cubicBezTo>
                    <a:pt x="7782" y="6302"/>
                    <a:pt x="7782" y="6459"/>
                    <a:pt x="7877" y="6617"/>
                  </a:cubicBezTo>
                  <a:cubicBezTo>
                    <a:pt x="7971" y="6806"/>
                    <a:pt x="8066" y="6995"/>
                    <a:pt x="8129" y="7247"/>
                  </a:cubicBezTo>
                  <a:cubicBezTo>
                    <a:pt x="8192" y="7404"/>
                    <a:pt x="8286" y="7499"/>
                    <a:pt x="8444" y="7499"/>
                  </a:cubicBezTo>
                  <a:lnTo>
                    <a:pt x="8885" y="7499"/>
                  </a:lnTo>
                  <a:lnTo>
                    <a:pt x="8885" y="8192"/>
                  </a:lnTo>
                  <a:lnTo>
                    <a:pt x="8444" y="8192"/>
                  </a:lnTo>
                  <a:cubicBezTo>
                    <a:pt x="8286" y="8192"/>
                    <a:pt x="8192" y="8286"/>
                    <a:pt x="8129" y="8444"/>
                  </a:cubicBezTo>
                  <a:cubicBezTo>
                    <a:pt x="8097" y="8665"/>
                    <a:pt x="7971" y="8885"/>
                    <a:pt x="7877" y="9074"/>
                  </a:cubicBezTo>
                  <a:cubicBezTo>
                    <a:pt x="7782" y="9200"/>
                    <a:pt x="7814" y="9389"/>
                    <a:pt x="7908" y="9515"/>
                  </a:cubicBezTo>
                  <a:lnTo>
                    <a:pt x="8223" y="9830"/>
                  </a:lnTo>
                  <a:lnTo>
                    <a:pt x="7751" y="10303"/>
                  </a:lnTo>
                  <a:lnTo>
                    <a:pt x="7435" y="9988"/>
                  </a:lnTo>
                  <a:cubicBezTo>
                    <a:pt x="7368" y="9920"/>
                    <a:pt x="7291" y="9889"/>
                    <a:pt x="7211" y="9889"/>
                  </a:cubicBezTo>
                  <a:cubicBezTo>
                    <a:pt x="7141" y="9889"/>
                    <a:pt x="7068" y="9912"/>
                    <a:pt x="6994" y="9956"/>
                  </a:cubicBezTo>
                  <a:cubicBezTo>
                    <a:pt x="6805" y="10082"/>
                    <a:pt x="6616" y="10145"/>
                    <a:pt x="6364" y="10208"/>
                  </a:cubicBezTo>
                  <a:cubicBezTo>
                    <a:pt x="6207" y="10271"/>
                    <a:pt x="6112" y="10366"/>
                    <a:pt x="6112" y="10555"/>
                  </a:cubicBezTo>
                  <a:lnTo>
                    <a:pt x="6112" y="10964"/>
                  </a:lnTo>
                  <a:lnTo>
                    <a:pt x="5419" y="10964"/>
                  </a:lnTo>
                  <a:lnTo>
                    <a:pt x="5419" y="10555"/>
                  </a:lnTo>
                  <a:cubicBezTo>
                    <a:pt x="5419" y="10366"/>
                    <a:pt x="5325" y="10271"/>
                    <a:pt x="5167" y="10208"/>
                  </a:cubicBezTo>
                  <a:cubicBezTo>
                    <a:pt x="4947" y="10177"/>
                    <a:pt x="4726" y="10051"/>
                    <a:pt x="4537" y="9956"/>
                  </a:cubicBezTo>
                  <a:cubicBezTo>
                    <a:pt x="4491" y="9921"/>
                    <a:pt x="4436" y="9908"/>
                    <a:pt x="4379" y="9908"/>
                  </a:cubicBezTo>
                  <a:cubicBezTo>
                    <a:pt x="4281" y="9908"/>
                    <a:pt x="4176" y="9948"/>
                    <a:pt x="4096" y="9988"/>
                  </a:cubicBezTo>
                  <a:lnTo>
                    <a:pt x="3781" y="10303"/>
                  </a:lnTo>
                  <a:lnTo>
                    <a:pt x="3308" y="9830"/>
                  </a:lnTo>
                  <a:lnTo>
                    <a:pt x="3623" y="9515"/>
                  </a:lnTo>
                  <a:cubicBezTo>
                    <a:pt x="3749" y="9389"/>
                    <a:pt x="3749" y="9232"/>
                    <a:pt x="3655" y="9074"/>
                  </a:cubicBezTo>
                  <a:cubicBezTo>
                    <a:pt x="3529" y="8885"/>
                    <a:pt x="3466" y="8696"/>
                    <a:pt x="3371" y="8444"/>
                  </a:cubicBezTo>
                  <a:cubicBezTo>
                    <a:pt x="3340" y="8286"/>
                    <a:pt x="3214" y="8192"/>
                    <a:pt x="3056" y="8192"/>
                  </a:cubicBezTo>
                  <a:lnTo>
                    <a:pt x="2647" y="8192"/>
                  </a:lnTo>
                  <a:lnTo>
                    <a:pt x="2647" y="7499"/>
                  </a:lnTo>
                  <a:lnTo>
                    <a:pt x="3056" y="7499"/>
                  </a:lnTo>
                  <a:cubicBezTo>
                    <a:pt x="3214" y="7499"/>
                    <a:pt x="3340" y="7404"/>
                    <a:pt x="3371" y="7247"/>
                  </a:cubicBezTo>
                  <a:cubicBezTo>
                    <a:pt x="3434" y="7026"/>
                    <a:pt x="3529" y="6806"/>
                    <a:pt x="3655" y="6617"/>
                  </a:cubicBezTo>
                  <a:cubicBezTo>
                    <a:pt x="3749" y="6491"/>
                    <a:pt x="3686" y="6302"/>
                    <a:pt x="3623" y="6176"/>
                  </a:cubicBezTo>
                  <a:lnTo>
                    <a:pt x="3308" y="5861"/>
                  </a:lnTo>
                  <a:lnTo>
                    <a:pt x="3781" y="5388"/>
                  </a:lnTo>
                  <a:lnTo>
                    <a:pt x="4096" y="5703"/>
                  </a:lnTo>
                  <a:cubicBezTo>
                    <a:pt x="4163" y="5771"/>
                    <a:pt x="4240" y="5802"/>
                    <a:pt x="4321" y="5802"/>
                  </a:cubicBezTo>
                  <a:cubicBezTo>
                    <a:pt x="4391" y="5802"/>
                    <a:pt x="4464" y="5778"/>
                    <a:pt x="4537" y="5735"/>
                  </a:cubicBezTo>
                  <a:cubicBezTo>
                    <a:pt x="4726" y="5609"/>
                    <a:pt x="4915" y="5546"/>
                    <a:pt x="5167" y="5451"/>
                  </a:cubicBezTo>
                  <a:cubicBezTo>
                    <a:pt x="5325" y="5420"/>
                    <a:pt x="5419" y="5294"/>
                    <a:pt x="5419" y="5136"/>
                  </a:cubicBezTo>
                  <a:lnTo>
                    <a:pt x="5419" y="4726"/>
                  </a:lnTo>
                  <a:close/>
                  <a:moveTo>
                    <a:pt x="1008" y="1"/>
                  </a:moveTo>
                  <a:cubicBezTo>
                    <a:pt x="473" y="1"/>
                    <a:pt x="0" y="473"/>
                    <a:pt x="0" y="1009"/>
                  </a:cubicBezTo>
                  <a:lnTo>
                    <a:pt x="0" y="9295"/>
                  </a:lnTo>
                  <a:cubicBezTo>
                    <a:pt x="0" y="9830"/>
                    <a:pt x="473" y="10303"/>
                    <a:pt x="1008" y="10303"/>
                  </a:cubicBezTo>
                  <a:lnTo>
                    <a:pt x="2867" y="10303"/>
                  </a:lnTo>
                  <a:lnTo>
                    <a:pt x="3623" y="11059"/>
                  </a:lnTo>
                  <a:cubicBezTo>
                    <a:pt x="3671" y="11122"/>
                    <a:pt x="3757" y="11153"/>
                    <a:pt x="3848" y="11153"/>
                  </a:cubicBezTo>
                  <a:cubicBezTo>
                    <a:pt x="3938" y="11153"/>
                    <a:pt x="4033" y="11122"/>
                    <a:pt x="4096" y="11059"/>
                  </a:cubicBezTo>
                  <a:lnTo>
                    <a:pt x="4442" y="10712"/>
                  </a:lnTo>
                  <a:cubicBezTo>
                    <a:pt x="4506" y="10744"/>
                    <a:pt x="4632" y="10775"/>
                    <a:pt x="4758" y="10807"/>
                  </a:cubicBezTo>
                  <a:lnTo>
                    <a:pt x="4758" y="11342"/>
                  </a:lnTo>
                  <a:cubicBezTo>
                    <a:pt x="4758" y="11531"/>
                    <a:pt x="4915" y="11689"/>
                    <a:pt x="5104" y="11689"/>
                  </a:cubicBezTo>
                  <a:lnTo>
                    <a:pt x="6490" y="11689"/>
                  </a:lnTo>
                  <a:cubicBezTo>
                    <a:pt x="6679" y="11689"/>
                    <a:pt x="6837" y="11531"/>
                    <a:pt x="6837" y="11342"/>
                  </a:cubicBezTo>
                  <a:lnTo>
                    <a:pt x="6837" y="10807"/>
                  </a:lnTo>
                  <a:cubicBezTo>
                    <a:pt x="6963" y="10775"/>
                    <a:pt x="7026" y="10744"/>
                    <a:pt x="7152" y="10712"/>
                  </a:cubicBezTo>
                  <a:lnTo>
                    <a:pt x="7498" y="11059"/>
                  </a:lnTo>
                  <a:cubicBezTo>
                    <a:pt x="7561" y="11122"/>
                    <a:pt x="7656" y="11153"/>
                    <a:pt x="7747" y="11153"/>
                  </a:cubicBezTo>
                  <a:cubicBezTo>
                    <a:pt x="7837" y="11153"/>
                    <a:pt x="7924" y="11122"/>
                    <a:pt x="7971" y="11059"/>
                  </a:cubicBezTo>
                  <a:lnTo>
                    <a:pt x="8727" y="10303"/>
                  </a:lnTo>
                  <a:lnTo>
                    <a:pt x="10617" y="10303"/>
                  </a:lnTo>
                  <a:cubicBezTo>
                    <a:pt x="11185" y="10303"/>
                    <a:pt x="11657" y="9830"/>
                    <a:pt x="11657" y="9295"/>
                  </a:cubicBezTo>
                  <a:lnTo>
                    <a:pt x="11657" y="1009"/>
                  </a:lnTo>
                  <a:cubicBezTo>
                    <a:pt x="11657" y="473"/>
                    <a:pt x="11216" y="1"/>
                    <a:pt x="10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49"/>
            <p:cNvSpPr/>
            <p:nvPr/>
          </p:nvSpPr>
          <p:spPr>
            <a:xfrm>
              <a:off x="-1667150" y="2801950"/>
              <a:ext cx="18150" cy="18150"/>
            </a:xfrm>
            <a:custGeom>
              <a:avLst/>
              <a:gdLst/>
              <a:ahLst/>
              <a:cxnLst/>
              <a:rect l="l" t="t" r="r" b="b"/>
              <a:pathLst>
                <a:path w="726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36"/>
                    <a:pt x="158" y="726"/>
                    <a:pt x="347" y="726"/>
                  </a:cubicBezTo>
                  <a:cubicBezTo>
                    <a:pt x="568" y="726"/>
                    <a:pt x="725" y="536"/>
                    <a:pt x="725" y="347"/>
                  </a:cubicBezTo>
                  <a:cubicBezTo>
                    <a:pt x="725" y="158"/>
                    <a:pt x="568" y="1"/>
                    <a:pt x="3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49"/>
            <p:cNvSpPr/>
            <p:nvPr/>
          </p:nvSpPr>
          <p:spPr>
            <a:xfrm>
              <a:off x="-1632500" y="2801950"/>
              <a:ext cx="17350" cy="18150"/>
            </a:xfrm>
            <a:custGeom>
              <a:avLst/>
              <a:gdLst/>
              <a:ahLst/>
              <a:cxnLst/>
              <a:rect l="l" t="t" r="r" b="b"/>
              <a:pathLst>
                <a:path w="694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6"/>
                    <a:pt x="347" y="726"/>
                  </a:cubicBezTo>
                  <a:cubicBezTo>
                    <a:pt x="536" y="726"/>
                    <a:pt x="694" y="568"/>
                    <a:pt x="694" y="347"/>
                  </a:cubicBezTo>
                  <a:cubicBezTo>
                    <a:pt x="694" y="158"/>
                    <a:pt x="536" y="1"/>
                    <a:pt x="3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49"/>
            <p:cNvSpPr/>
            <p:nvPr/>
          </p:nvSpPr>
          <p:spPr>
            <a:xfrm>
              <a:off x="-1597850" y="2801950"/>
              <a:ext cx="17375" cy="18150"/>
            </a:xfrm>
            <a:custGeom>
              <a:avLst/>
              <a:gdLst/>
              <a:ahLst/>
              <a:cxnLst/>
              <a:rect l="l" t="t" r="r" b="b"/>
              <a:pathLst>
                <a:path w="695" h="726" extrusionOk="0">
                  <a:moveTo>
                    <a:pt x="347" y="1"/>
                  </a:moveTo>
                  <a:cubicBezTo>
                    <a:pt x="158" y="1"/>
                    <a:pt x="1" y="158"/>
                    <a:pt x="1" y="347"/>
                  </a:cubicBezTo>
                  <a:cubicBezTo>
                    <a:pt x="1" y="568"/>
                    <a:pt x="158" y="726"/>
                    <a:pt x="347" y="726"/>
                  </a:cubicBezTo>
                  <a:cubicBezTo>
                    <a:pt x="537" y="726"/>
                    <a:pt x="694" y="568"/>
                    <a:pt x="694" y="347"/>
                  </a:cubicBezTo>
                  <a:cubicBezTo>
                    <a:pt x="694" y="158"/>
                    <a:pt x="537" y="1"/>
                    <a:pt x="34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49"/>
            <p:cNvSpPr/>
            <p:nvPr/>
          </p:nvSpPr>
          <p:spPr>
            <a:xfrm>
              <a:off x="-1564750" y="2801950"/>
              <a:ext cx="120525" cy="18150"/>
            </a:xfrm>
            <a:custGeom>
              <a:avLst/>
              <a:gdLst/>
              <a:ahLst/>
              <a:cxnLst/>
              <a:rect l="l" t="t" r="r" b="b"/>
              <a:pathLst>
                <a:path w="4821" h="726" extrusionOk="0">
                  <a:moveTo>
                    <a:pt x="347" y="1"/>
                  </a:moveTo>
                  <a:cubicBezTo>
                    <a:pt x="158" y="1"/>
                    <a:pt x="0" y="158"/>
                    <a:pt x="0" y="347"/>
                  </a:cubicBezTo>
                  <a:cubicBezTo>
                    <a:pt x="32" y="568"/>
                    <a:pt x="189" y="726"/>
                    <a:pt x="347" y="726"/>
                  </a:cubicBezTo>
                  <a:lnTo>
                    <a:pt x="4442" y="726"/>
                  </a:lnTo>
                  <a:cubicBezTo>
                    <a:pt x="4663" y="726"/>
                    <a:pt x="4820" y="568"/>
                    <a:pt x="4820" y="347"/>
                  </a:cubicBezTo>
                  <a:cubicBezTo>
                    <a:pt x="4820" y="158"/>
                    <a:pt x="4663" y="1"/>
                    <a:pt x="4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49"/>
            <p:cNvSpPr/>
            <p:nvPr/>
          </p:nvSpPr>
          <p:spPr>
            <a:xfrm>
              <a:off x="-1597850" y="2924050"/>
              <a:ext cx="85100" cy="85075"/>
            </a:xfrm>
            <a:custGeom>
              <a:avLst/>
              <a:gdLst/>
              <a:ahLst/>
              <a:cxnLst/>
              <a:rect l="l" t="t" r="r" b="b"/>
              <a:pathLst>
                <a:path w="3404" h="3403" extrusionOk="0">
                  <a:moveTo>
                    <a:pt x="1671" y="662"/>
                  </a:moveTo>
                  <a:cubicBezTo>
                    <a:pt x="2238" y="662"/>
                    <a:pt x="2710" y="1134"/>
                    <a:pt x="2710" y="1701"/>
                  </a:cubicBezTo>
                  <a:cubicBezTo>
                    <a:pt x="2710" y="2237"/>
                    <a:pt x="2269" y="2710"/>
                    <a:pt x="1671" y="2710"/>
                  </a:cubicBezTo>
                  <a:cubicBezTo>
                    <a:pt x="1135" y="2710"/>
                    <a:pt x="663" y="2237"/>
                    <a:pt x="663" y="1701"/>
                  </a:cubicBezTo>
                  <a:cubicBezTo>
                    <a:pt x="663" y="1134"/>
                    <a:pt x="1135" y="662"/>
                    <a:pt x="1671" y="662"/>
                  </a:cubicBezTo>
                  <a:close/>
                  <a:moveTo>
                    <a:pt x="1671" y="0"/>
                  </a:moveTo>
                  <a:cubicBezTo>
                    <a:pt x="726" y="0"/>
                    <a:pt x="1" y="756"/>
                    <a:pt x="1" y="1701"/>
                  </a:cubicBezTo>
                  <a:cubicBezTo>
                    <a:pt x="1" y="2647"/>
                    <a:pt x="726" y="3403"/>
                    <a:pt x="1671" y="3403"/>
                  </a:cubicBezTo>
                  <a:cubicBezTo>
                    <a:pt x="2616" y="3403"/>
                    <a:pt x="3372" y="2647"/>
                    <a:pt x="3372" y="1701"/>
                  </a:cubicBezTo>
                  <a:cubicBezTo>
                    <a:pt x="3403" y="756"/>
                    <a:pt x="2616" y="0"/>
                    <a:pt x="1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1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0" name="Google Shape;1450;p58"/>
          <p:cNvSpPr txBox="1">
            <a:spLocks noGrp="1"/>
          </p:cNvSpPr>
          <p:nvPr>
            <p:ph type="title"/>
          </p:nvPr>
        </p:nvSpPr>
        <p:spPr>
          <a:xfrm>
            <a:off x="3056891" y="1769895"/>
            <a:ext cx="1599000" cy="12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5"/>
                </a:solidFill>
              </a:rPr>
              <a:t>05</a:t>
            </a:r>
            <a:endParaRPr dirty="0">
              <a:solidFill>
                <a:schemeClr val="accent5"/>
              </a:solidFill>
            </a:endParaRPr>
          </a:p>
        </p:txBody>
      </p:sp>
      <p:sp>
        <p:nvSpPr>
          <p:cNvPr id="1451" name="Google Shape;1451;p58"/>
          <p:cNvSpPr txBox="1">
            <a:spLocks noGrp="1"/>
          </p:cNvSpPr>
          <p:nvPr>
            <p:ph type="title" idx="2"/>
          </p:nvPr>
        </p:nvSpPr>
        <p:spPr>
          <a:xfrm>
            <a:off x="3056891" y="3067118"/>
            <a:ext cx="2622000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5"/>
                </a:solidFill>
              </a:rPr>
              <a:t>CONCLUSION &amp; KEY TAKEAWAYS</a:t>
            </a:r>
            <a:endParaRPr dirty="0">
              <a:solidFill>
                <a:schemeClr val="accent5"/>
              </a:solidFill>
            </a:endParaRPr>
          </a:p>
        </p:txBody>
      </p:sp>
      <p:grpSp>
        <p:nvGrpSpPr>
          <p:cNvPr id="1452" name="Google Shape;1452;p58"/>
          <p:cNvGrpSpPr/>
          <p:nvPr/>
        </p:nvGrpSpPr>
        <p:grpSpPr>
          <a:xfrm>
            <a:off x="6293268" y="1146387"/>
            <a:ext cx="2850726" cy="2850726"/>
            <a:chOff x="1435250" y="482750"/>
            <a:chExt cx="4729925" cy="4729925"/>
          </a:xfrm>
        </p:grpSpPr>
        <p:sp>
          <p:nvSpPr>
            <p:cNvPr id="1453" name="Google Shape;1453;p58"/>
            <p:cNvSpPr/>
            <p:nvPr/>
          </p:nvSpPr>
          <p:spPr>
            <a:xfrm>
              <a:off x="1435250" y="2929250"/>
              <a:ext cx="3180475" cy="2283425"/>
            </a:xfrm>
            <a:custGeom>
              <a:avLst/>
              <a:gdLst/>
              <a:ahLst/>
              <a:cxnLst/>
              <a:rect l="l" t="t" r="r" b="b"/>
              <a:pathLst>
                <a:path w="127219" h="91337" extrusionOk="0">
                  <a:moveTo>
                    <a:pt x="19573" y="1"/>
                  </a:moveTo>
                  <a:cubicBezTo>
                    <a:pt x="8776" y="1"/>
                    <a:pt x="1" y="8775"/>
                    <a:pt x="1" y="19572"/>
                  </a:cubicBezTo>
                  <a:lnTo>
                    <a:pt x="1" y="91336"/>
                  </a:lnTo>
                  <a:lnTo>
                    <a:pt x="88075" y="91336"/>
                  </a:lnTo>
                  <a:lnTo>
                    <a:pt x="88075" y="29358"/>
                  </a:lnTo>
                  <a:lnTo>
                    <a:pt x="127218" y="68502"/>
                  </a:lnTo>
                  <a:lnTo>
                    <a:pt x="127218" y="35882"/>
                  </a:lnTo>
                  <a:lnTo>
                    <a:pt x="96132" y="4796"/>
                  </a:lnTo>
                  <a:cubicBezTo>
                    <a:pt x="93065" y="1729"/>
                    <a:pt x="88923" y="1"/>
                    <a:pt x="845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58"/>
            <p:cNvSpPr/>
            <p:nvPr/>
          </p:nvSpPr>
          <p:spPr>
            <a:xfrm>
              <a:off x="1484200" y="4046475"/>
              <a:ext cx="472200" cy="456100"/>
            </a:xfrm>
            <a:custGeom>
              <a:avLst/>
              <a:gdLst/>
              <a:ahLst/>
              <a:cxnLst/>
              <a:rect l="l" t="t" r="r" b="b"/>
              <a:pathLst>
                <a:path w="18888" h="18244" extrusionOk="0">
                  <a:moveTo>
                    <a:pt x="3601" y="1"/>
                  </a:moveTo>
                  <a:cubicBezTo>
                    <a:pt x="2765" y="1"/>
                    <a:pt x="1925" y="327"/>
                    <a:pt x="1272" y="979"/>
                  </a:cubicBezTo>
                  <a:cubicBezTo>
                    <a:pt x="0" y="2252"/>
                    <a:pt x="0" y="4307"/>
                    <a:pt x="1272" y="5579"/>
                  </a:cubicBezTo>
                  <a:lnTo>
                    <a:pt x="12983" y="17289"/>
                  </a:lnTo>
                  <a:cubicBezTo>
                    <a:pt x="13619" y="17925"/>
                    <a:pt x="14451" y="18243"/>
                    <a:pt x="15283" y="18243"/>
                  </a:cubicBezTo>
                  <a:cubicBezTo>
                    <a:pt x="16114" y="18243"/>
                    <a:pt x="16946" y="17925"/>
                    <a:pt x="17582" y="17289"/>
                  </a:cubicBezTo>
                  <a:cubicBezTo>
                    <a:pt x="18887" y="15985"/>
                    <a:pt x="18887" y="13929"/>
                    <a:pt x="17582" y="12657"/>
                  </a:cubicBezTo>
                  <a:lnTo>
                    <a:pt x="5904" y="979"/>
                  </a:lnTo>
                  <a:cubicBezTo>
                    <a:pt x="5268" y="327"/>
                    <a:pt x="4436" y="1"/>
                    <a:pt x="3601" y="1"/>
                  </a:cubicBezTo>
                  <a:close/>
                </a:path>
              </a:pathLst>
            </a:custGeom>
            <a:solidFill>
              <a:srgbClr val="A855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58"/>
            <p:cNvSpPr/>
            <p:nvPr/>
          </p:nvSpPr>
          <p:spPr>
            <a:xfrm>
              <a:off x="1891950" y="3557800"/>
              <a:ext cx="512950" cy="496250"/>
            </a:xfrm>
            <a:custGeom>
              <a:avLst/>
              <a:gdLst/>
              <a:ahLst/>
              <a:cxnLst/>
              <a:rect l="l" t="t" r="r" b="b"/>
              <a:pathLst>
                <a:path w="20518" h="19850" extrusionOk="0">
                  <a:moveTo>
                    <a:pt x="3601" y="0"/>
                  </a:moveTo>
                  <a:cubicBezTo>
                    <a:pt x="2765" y="0"/>
                    <a:pt x="1925" y="318"/>
                    <a:pt x="1272" y="954"/>
                  </a:cubicBezTo>
                  <a:cubicBezTo>
                    <a:pt x="0" y="2227"/>
                    <a:pt x="0" y="4282"/>
                    <a:pt x="1272" y="5554"/>
                  </a:cubicBezTo>
                  <a:lnTo>
                    <a:pt x="14614" y="18895"/>
                  </a:lnTo>
                  <a:cubicBezTo>
                    <a:pt x="15250" y="19531"/>
                    <a:pt x="16082" y="19850"/>
                    <a:pt x="16913" y="19850"/>
                  </a:cubicBezTo>
                  <a:cubicBezTo>
                    <a:pt x="17745" y="19850"/>
                    <a:pt x="18577" y="19531"/>
                    <a:pt x="19213" y="18895"/>
                  </a:cubicBezTo>
                  <a:cubicBezTo>
                    <a:pt x="20518" y="17591"/>
                    <a:pt x="20518" y="15536"/>
                    <a:pt x="19213" y="14263"/>
                  </a:cubicBezTo>
                  <a:lnTo>
                    <a:pt x="5904" y="954"/>
                  </a:lnTo>
                  <a:cubicBezTo>
                    <a:pt x="5268" y="318"/>
                    <a:pt x="4436" y="0"/>
                    <a:pt x="3601" y="0"/>
                  </a:cubicBezTo>
                  <a:close/>
                </a:path>
              </a:pathLst>
            </a:custGeom>
            <a:solidFill>
              <a:srgbClr val="A855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58"/>
            <p:cNvSpPr/>
            <p:nvPr/>
          </p:nvSpPr>
          <p:spPr>
            <a:xfrm>
              <a:off x="4615700" y="3663200"/>
              <a:ext cx="1549475" cy="1549475"/>
            </a:xfrm>
            <a:custGeom>
              <a:avLst/>
              <a:gdLst/>
              <a:ahLst/>
              <a:cxnLst/>
              <a:rect l="l" t="t" r="r" b="b"/>
              <a:pathLst>
                <a:path w="61979" h="61979" extrusionOk="0">
                  <a:moveTo>
                    <a:pt x="0" y="0"/>
                  </a:moveTo>
                  <a:lnTo>
                    <a:pt x="0" y="61978"/>
                  </a:lnTo>
                  <a:lnTo>
                    <a:pt x="61978" y="61978"/>
                  </a:lnTo>
                  <a:lnTo>
                    <a:pt x="6197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58"/>
            <p:cNvSpPr/>
            <p:nvPr/>
          </p:nvSpPr>
          <p:spPr>
            <a:xfrm>
              <a:off x="3310900" y="4886450"/>
              <a:ext cx="1304825" cy="326225"/>
            </a:xfrm>
            <a:custGeom>
              <a:avLst/>
              <a:gdLst/>
              <a:ahLst/>
              <a:cxnLst/>
              <a:rect l="l" t="t" r="r" b="b"/>
              <a:pathLst>
                <a:path w="52193" h="13049" extrusionOk="0">
                  <a:moveTo>
                    <a:pt x="1" y="0"/>
                  </a:moveTo>
                  <a:lnTo>
                    <a:pt x="1" y="6524"/>
                  </a:lnTo>
                  <a:cubicBezTo>
                    <a:pt x="1" y="10112"/>
                    <a:pt x="2936" y="13048"/>
                    <a:pt x="6525" y="13048"/>
                  </a:cubicBezTo>
                  <a:lnTo>
                    <a:pt x="52192" y="13048"/>
                  </a:lnTo>
                  <a:lnTo>
                    <a:pt x="52192" y="0"/>
                  </a:lnTo>
                  <a:close/>
                </a:path>
              </a:pathLst>
            </a:custGeom>
            <a:solidFill>
              <a:srgbClr val="2B94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58"/>
            <p:cNvSpPr/>
            <p:nvPr/>
          </p:nvSpPr>
          <p:spPr>
            <a:xfrm>
              <a:off x="2413850" y="2684600"/>
              <a:ext cx="489325" cy="733550"/>
            </a:xfrm>
            <a:custGeom>
              <a:avLst/>
              <a:gdLst/>
              <a:ahLst/>
              <a:cxnLst/>
              <a:rect l="l" t="t" r="r" b="b"/>
              <a:pathLst>
                <a:path w="19573" h="29342" extrusionOk="0">
                  <a:moveTo>
                    <a:pt x="1" y="1"/>
                  </a:moveTo>
                  <a:lnTo>
                    <a:pt x="1" y="19573"/>
                  </a:lnTo>
                  <a:cubicBezTo>
                    <a:pt x="1" y="24335"/>
                    <a:pt x="3426" y="28412"/>
                    <a:pt x="8123" y="29195"/>
                  </a:cubicBezTo>
                  <a:cubicBezTo>
                    <a:pt x="8688" y="29293"/>
                    <a:pt x="9252" y="29341"/>
                    <a:pt x="9809" y="29341"/>
                  </a:cubicBezTo>
                  <a:cubicBezTo>
                    <a:pt x="13883" y="29341"/>
                    <a:pt x="17612" y="26795"/>
                    <a:pt x="19018" y="22834"/>
                  </a:cubicBezTo>
                  <a:cubicBezTo>
                    <a:pt x="19377" y="21791"/>
                    <a:pt x="19573" y="20682"/>
                    <a:pt x="19573" y="19573"/>
                  </a:cubicBezTo>
                  <a:lnTo>
                    <a:pt x="19573" y="1"/>
                  </a:ln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58"/>
            <p:cNvSpPr/>
            <p:nvPr/>
          </p:nvSpPr>
          <p:spPr>
            <a:xfrm>
              <a:off x="2576950" y="2684600"/>
              <a:ext cx="326225" cy="570875"/>
            </a:xfrm>
            <a:custGeom>
              <a:avLst/>
              <a:gdLst/>
              <a:ahLst/>
              <a:cxnLst/>
              <a:rect l="l" t="t" r="r" b="b"/>
              <a:pathLst>
                <a:path w="13049" h="22835" extrusionOk="0">
                  <a:moveTo>
                    <a:pt x="1" y="1"/>
                  </a:moveTo>
                  <a:lnTo>
                    <a:pt x="1" y="13049"/>
                  </a:lnTo>
                  <a:cubicBezTo>
                    <a:pt x="1" y="18463"/>
                    <a:pt x="4372" y="22834"/>
                    <a:pt x="9787" y="22834"/>
                  </a:cubicBezTo>
                  <a:lnTo>
                    <a:pt x="12494" y="22834"/>
                  </a:lnTo>
                  <a:cubicBezTo>
                    <a:pt x="12853" y="21791"/>
                    <a:pt x="13049" y="20682"/>
                    <a:pt x="13049" y="19573"/>
                  </a:cubicBezTo>
                  <a:lnTo>
                    <a:pt x="13049" y="1"/>
                  </a:lnTo>
                  <a:close/>
                </a:path>
              </a:pathLst>
            </a:custGeom>
            <a:solidFill>
              <a:srgbClr val="D5A6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58"/>
            <p:cNvSpPr/>
            <p:nvPr/>
          </p:nvSpPr>
          <p:spPr>
            <a:xfrm>
              <a:off x="1924550" y="4030175"/>
              <a:ext cx="2691175" cy="856300"/>
            </a:xfrm>
            <a:custGeom>
              <a:avLst/>
              <a:gdLst/>
              <a:ahLst/>
              <a:cxnLst/>
              <a:rect l="l" t="t" r="r" b="b"/>
              <a:pathLst>
                <a:path w="107647" h="34252" extrusionOk="0">
                  <a:moveTo>
                    <a:pt x="17942" y="0"/>
                  </a:moveTo>
                  <a:lnTo>
                    <a:pt x="1" y="17941"/>
                  </a:lnTo>
                  <a:lnTo>
                    <a:pt x="8678" y="26618"/>
                  </a:lnTo>
                  <a:cubicBezTo>
                    <a:pt x="13571" y="31511"/>
                    <a:pt x="20193" y="34251"/>
                    <a:pt x="27108" y="34251"/>
                  </a:cubicBezTo>
                  <a:lnTo>
                    <a:pt x="75027" y="34251"/>
                  </a:lnTo>
                  <a:lnTo>
                    <a:pt x="88075" y="24465"/>
                  </a:lnTo>
                  <a:lnTo>
                    <a:pt x="99720" y="33207"/>
                  </a:lnTo>
                  <a:cubicBezTo>
                    <a:pt x="100633" y="33892"/>
                    <a:pt x="101742" y="34251"/>
                    <a:pt x="102851" y="34251"/>
                  </a:cubicBezTo>
                  <a:cubicBezTo>
                    <a:pt x="105494" y="34251"/>
                    <a:pt x="107646" y="32098"/>
                    <a:pt x="107646" y="29456"/>
                  </a:cubicBezTo>
                  <a:cubicBezTo>
                    <a:pt x="107646" y="28347"/>
                    <a:pt x="107255" y="27271"/>
                    <a:pt x="106537" y="26390"/>
                  </a:cubicBezTo>
                  <a:lnTo>
                    <a:pt x="95512" y="13146"/>
                  </a:lnTo>
                  <a:cubicBezTo>
                    <a:pt x="92870" y="9982"/>
                    <a:pt x="88955" y="8155"/>
                    <a:pt x="84845" y="8155"/>
                  </a:cubicBezTo>
                  <a:cubicBezTo>
                    <a:pt x="82660" y="8155"/>
                    <a:pt x="80539" y="8645"/>
                    <a:pt x="78615" y="9623"/>
                  </a:cubicBezTo>
                  <a:lnTo>
                    <a:pt x="68503" y="14679"/>
                  </a:lnTo>
                  <a:lnTo>
                    <a:pt x="32621" y="14679"/>
                  </a:lnTo>
                  <a:lnTo>
                    <a:pt x="17942" y="0"/>
                  </a:ln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58"/>
            <p:cNvSpPr/>
            <p:nvPr/>
          </p:nvSpPr>
          <p:spPr>
            <a:xfrm>
              <a:off x="3963300" y="3581650"/>
              <a:ext cx="652425" cy="1060175"/>
            </a:xfrm>
            <a:custGeom>
              <a:avLst/>
              <a:gdLst/>
              <a:ahLst/>
              <a:cxnLst/>
              <a:rect l="l" t="t" r="r" b="b"/>
              <a:pathLst>
                <a:path w="26097" h="42407" extrusionOk="0">
                  <a:moveTo>
                    <a:pt x="16310" y="0"/>
                  </a:moveTo>
                  <a:lnTo>
                    <a:pt x="1" y="16310"/>
                  </a:lnTo>
                  <a:lnTo>
                    <a:pt x="26096" y="42406"/>
                  </a:lnTo>
                  <a:lnTo>
                    <a:pt x="26096" y="9786"/>
                  </a:lnTo>
                  <a:lnTo>
                    <a:pt x="16310" y="0"/>
                  </a:ln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58"/>
            <p:cNvSpPr/>
            <p:nvPr/>
          </p:nvSpPr>
          <p:spPr>
            <a:xfrm>
              <a:off x="5186550" y="4152500"/>
              <a:ext cx="489325" cy="489325"/>
            </a:xfrm>
            <a:custGeom>
              <a:avLst/>
              <a:gdLst/>
              <a:ahLst/>
              <a:cxnLst/>
              <a:rect l="l" t="t" r="r" b="b"/>
              <a:pathLst>
                <a:path w="19573" h="19573" extrusionOk="0">
                  <a:moveTo>
                    <a:pt x="9786" y="0"/>
                  </a:moveTo>
                  <a:cubicBezTo>
                    <a:pt x="4371" y="0"/>
                    <a:pt x="0" y="4371"/>
                    <a:pt x="0" y="9786"/>
                  </a:cubicBezTo>
                  <a:cubicBezTo>
                    <a:pt x="0" y="15201"/>
                    <a:pt x="4371" y="19572"/>
                    <a:pt x="9786" y="19572"/>
                  </a:cubicBezTo>
                  <a:cubicBezTo>
                    <a:pt x="15201" y="19572"/>
                    <a:pt x="19572" y="15201"/>
                    <a:pt x="19572" y="9786"/>
                  </a:cubicBezTo>
                  <a:cubicBezTo>
                    <a:pt x="19572" y="4371"/>
                    <a:pt x="15201" y="0"/>
                    <a:pt x="9786" y="0"/>
                  </a:cubicBezTo>
                  <a:close/>
                </a:path>
              </a:pathLst>
            </a:custGeom>
            <a:solidFill>
              <a:srgbClr val="2B94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58"/>
            <p:cNvSpPr/>
            <p:nvPr/>
          </p:nvSpPr>
          <p:spPr>
            <a:xfrm>
              <a:off x="3555550" y="482750"/>
              <a:ext cx="2609625" cy="2772725"/>
            </a:xfrm>
            <a:custGeom>
              <a:avLst/>
              <a:gdLst/>
              <a:ahLst/>
              <a:cxnLst/>
              <a:rect l="l" t="t" r="r" b="b"/>
              <a:pathLst>
                <a:path w="104385" h="110909" extrusionOk="0">
                  <a:moveTo>
                    <a:pt x="6525" y="1"/>
                  </a:moveTo>
                  <a:cubicBezTo>
                    <a:pt x="2936" y="1"/>
                    <a:pt x="1" y="2937"/>
                    <a:pt x="1" y="6525"/>
                  </a:cubicBezTo>
                  <a:lnTo>
                    <a:pt x="1" y="88075"/>
                  </a:lnTo>
                  <a:cubicBezTo>
                    <a:pt x="1" y="91663"/>
                    <a:pt x="2936" y="94599"/>
                    <a:pt x="6525" y="94599"/>
                  </a:cubicBezTo>
                  <a:lnTo>
                    <a:pt x="48930" y="94599"/>
                  </a:lnTo>
                  <a:lnTo>
                    <a:pt x="71764" y="110908"/>
                  </a:lnTo>
                  <a:lnTo>
                    <a:pt x="71764" y="94599"/>
                  </a:lnTo>
                  <a:lnTo>
                    <a:pt x="97860" y="94599"/>
                  </a:lnTo>
                  <a:cubicBezTo>
                    <a:pt x="101448" y="94599"/>
                    <a:pt x="104384" y="91663"/>
                    <a:pt x="104384" y="88075"/>
                  </a:cubicBezTo>
                  <a:lnTo>
                    <a:pt x="104384" y="6525"/>
                  </a:lnTo>
                  <a:cubicBezTo>
                    <a:pt x="104384" y="2937"/>
                    <a:pt x="101448" y="1"/>
                    <a:pt x="978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58"/>
            <p:cNvSpPr/>
            <p:nvPr/>
          </p:nvSpPr>
          <p:spPr>
            <a:xfrm>
              <a:off x="3881750" y="10536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6525" y="6525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58"/>
            <p:cNvSpPr/>
            <p:nvPr/>
          </p:nvSpPr>
          <p:spPr>
            <a:xfrm>
              <a:off x="4289500" y="1053600"/>
              <a:ext cx="489325" cy="163125"/>
            </a:xfrm>
            <a:custGeom>
              <a:avLst/>
              <a:gdLst/>
              <a:ahLst/>
              <a:cxnLst/>
              <a:rect l="l" t="t" r="r" b="b"/>
              <a:pathLst>
                <a:path w="19573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19572" y="6525"/>
                  </a:lnTo>
                  <a:lnTo>
                    <a:pt x="19572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58"/>
            <p:cNvSpPr/>
            <p:nvPr/>
          </p:nvSpPr>
          <p:spPr>
            <a:xfrm>
              <a:off x="4941900" y="10536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6524" y="6525"/>
                  </a:lnTo>
                  <a:lnTo>
                    <a:pt x="6524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58"/>
            <p:cNvSpPr/>
            <p:nvPr/>
          </p:nvSpPr>
          <p:spPr>
            <a:xfrm>
              <a:off x="3881750" y="13798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6525" y="6525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58"/>
            <p:cNvSpPr/>
            <p:nvPr/>
          </p:nvSpPr>
          <p:spPr>
            <a:xfrm>
              <a:off x="4289500" y="1379800"/>
              <a:ext cx="244675" cy="163125"/>
            </a:xfrm>
            <a:custGeom>
              <a:avLst/>
              <a:gdLst/>
              <a:ahLst/>
              <a:cxnLst/>
              <a:rect l="l" t="t" r="r" b="b"/>
              <a:pathLst>
                <a:path w="9787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9786" y="6525"/>
                  </a:lnTo>
                  <a:lnTo>
                    <a:pt x="9786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58"/>
            <p:cNvSpPr/>
            <p:nvPr/>
          </p:nvSpPr>
          <p:spPr>
            <a:xfrm>
              <a:off x="4697250" y="1379800"/>
              <a:ext cx="897075" cy="163125"/>
            </a:xfrm>
            <a:custGeom>
              <a:avLst/>
              <a:gdLst/>
              <a:ahLst/>
              <a:cxnLst/>
              <a:rect l="l" t="t" r="r" b="b"/>
              <a:pathLst>
                <a:path w="35883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35882" y="6525"/>
                  </a:lnTo>
                  <a:lnTo>
                    <a:pt x="35882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58"/>
            <p:cNvSpPr/>
            <p:nvPr/>
          </p:nvSpPr>
          <p:spPr>
            <a:xfrm>
              <a:off x="3881750" y="17060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6525" y="6525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58"/>
            <p:cNvSpPr/>
            <p:nvPr/>
          </p:nvSpPr>
          <p:spPr>
            <a:xfrm>
              <a:off x="4289500" y="1706000"/>
              <a:ext cx="652425" cy="163125"/>
            </a:xfrm>
            <a:custGeom>
              <a:avLst/>
              <a:gdLst/>
              <a:ahLst/>
              <a:cxnLst/>
              <a:rect l="l" t="t" r="r" b="b"/>
              <a:pathLst>
                <a:path w="26097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26096" y="6525"/>
                  </a:lnTo>
                  <a:lnTo>
                    <a:pt x="26096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58"/>
            <p:cNvSpPr/>
            <p:nvPr/>
          </p:nvSpPr>
          <p:spPr>
            <a:xfrm>
              <a:off x="5105000" y="17060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6524" y="6525"/>
                  </a:lnTo>
                  <a:lnTo>
                    <a:pt x="6524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58"/>
            <p:cNvSpPr/>
            <p:nvPr/>
          </p:nvSpPr>
          <p:spPr>
            <a:xfrm>
              <a:off x="3881750" y="20322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6525" y="6525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58"/>
            <p:cNvSpPr/>
            <p:nvPr/>
          </p:nvSpPr>
          <p:spPr>
            <a:xfrm>
              <a:off x="4289500" y="2032200"/>
              <a:ext cx="1141725" cy="163125"/>
            </a:xfrm>
            <a:custGeom>
              <a:avLst/>
              <a:gdLst/>
              <a:ahLst/>
              <a:cxnLst/>
              <a:rect l="l" t="t" r="r" b="b"/>
              <a:pathLst>
                <a:path w="45669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45668" y="6525"/>
                  </a:lnTo>
                  <a:lnTo>
                    <a:pt x="45668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58"/>
            <p:cNvSpPr/>
            <p:nvPr/>
          </p:nvSpPr>
          <p:spPr>
            <a:xfrm>
              <a:off x="5594300" y="20322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6524" y="6525"/>
                  </a:lnTo>
                  <a:lnTo>
                    <a:pt x="6524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58"/>
            <p:cNvSpPr/>
            <p:nvPr/>
          </p:nvSpPr>
          <p:spPr>
            <a:xfrm>
              <a:off x="3881750" y="23584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6525" y="6525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58"/>
            <p:cNvSpPr/>
            <p:nvPr/>
          </p:nvSpPr>
          <p:spPr>
            <a:xfrm>
              <a:off x="4289500" y="2358400"/>
              <a:ext cx="733975" cy="163125"/>
            </a:xfrm>
            <a:custGeom>
              <a:avLst/>
              <a:gdLst/>
              <a:ahLst/>
              <a:cxnLst/>
              <a:rect l="l" t="t" r="r" b="b"/>
              <a:pathLst>
                <a:path w="29359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29358" y="6525"/>
                  </a:lnTo>
                  <a:lnTo>
                    <a:pt x="29358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58"/>
            <p:cNvSpPr/>
            <p:nvPr/>
          </p:nvSpPr>
          <p:spPr>
            <a:xfrm>
              <a:off x="5186550" y="235840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0" y="1"/>
                  </a:moveTo>
                  <a:lnTo>
                    <a:pt x="0" y="6525"/>
                  </a:lnTo>
                  <a:lnTo>
                    <a:pt x="6524" y="6525"/>
                  </a:lnTo>
                  <a:lnTo>
                    <a:pt x="6524" y="1"/>
                  </a:lnTo>
                  <a:close/>
                </a:path>
              </a:pathLst>
            </a:custGeom>
            <a:solidFill>
              <a:srgbClr val="AB90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58"/>
            <p:cNvSpPr/>
            <p:nvPr/>
          </p:nvSpPr>
          <p:spPr>
            <a:xfrm>
              <a:off x="2413850" y="2358400"/>
              <a:ext cx="652425" cy="733975"/>
            </a:xfrm>
            <a:custGeom>
              <a:avLst/>
              <a:gdLst/>
              <a:ahLst/>
              <a:cxnLst/>
              <a:rect l="l" t="t" r="r" b="b"/>
              <a:pathLst>
                <a:path w="26097" h="29359" extrusionOk="0">
                  <a:moveTo>
                    <a:pt x="9787" y="1"/>
                  </a:moveTo>
                  <a:lnTo>
                    <a:pt x="1" y="9787"/>
                  </a:lnTo>
                  <a:lnTo>
                    <a:pt x="1" y="16311"/>
                  </a:lnTo>
                  <a:cubicBezTo>
                    <a:pt x="1" y="23520"/>
                    <a:pt x="5840" y="29359"/>
                    <a:pt x="13049" y="29359"/>
                  </a:cubicBezTo>
                  <a:cubicBezTo>
                    <a:pt x="20258" y="29359"/>
                    <a:pt x="26097" y="23520"/>
                    <a:pt x="26097" y="16311"/>
                  </a:cubicBezTo>
                  <a:lnTo>
                    <a:pt x="26097" y="1"/>
                  </a:ln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58"/>
            <p:cNvSpPr/>
            <p:nvPr/>
          </p:nvSpPr>
          <p:spPr>
            <a:xfrm>
              <a:off x="2413850" y="2032200"/>
              <a:ext cx="815525" cy="570875"/>
            </a:xfrm>
            <a:custGeom>
              <a:avLst/>
              <a:gdLst/>
              <a:ahLst/>
              <a:cxnLst/>
              <a:rect l="l" t="t" r="r" b="b"/>
              <a:pathLst>
                <a:path w="32621" h="22835" extrusionOk="0">
                  <a:moveTo>
                    <a:pt x="13049" y="1"/>
                  </a:moveTo>
                  <a:cubicBezTo>
                    <a:pt x="5840" y="1"/>
                    <a:pt x="1" y="5840"/>
                    <a:pt x="1" y="13049"/>
                  </a:cubicBezTo>
                  <a:lnTo>
                    <a:pt x="1" y="22835"/>
                  </a:lnTo>
                  <a:lnTo>
                    <a:pt x="9787" y="13049"/>
                  </a:lnTo>
                  <a:lnTo>
                    <a:pt x="26097" y="13049"/>
                  </a:lnTo>
                  <a:lnTo>
                    <a:pt x="29293" y="11450"/>
                  </a:lnTo>
                  <a:cubicBezTo>
                    <a:pt x="31316" y="10439"/>
                    <a:pt x="32621" y="8351"/>
                    <a:pt x="32621" y="6035"/>
                  </a:cubicBezTo>
                  <a:cubicBezTo>
                    <a:pt x="32621" y="2708"/>
                    <a:pt x="29913" y="1"/>
                    <a:pt x="26586" y="1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58"/>
            <p:cNvSpPr/>
            <p:nvPr/>
          </p:nvSpPr>
          <p:spPr>
            <a:xfrm>
              <a:off x="3718650" y="64585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3263" y="1"/>
                  </a:moveTo>
                  <a:cubicBezTo>
                    <a:pt x="1468" y="1"/>
                    <a:pt x="1" y="1469"/>
                    <a:pt x="1" y="3263"/>
                  </a:cubicBezTo>
                  <a:cubicBezTo>
                    <a:pt x="1" y="5057"/>
                    <a:pt x="1468" y="6525"/>
                    <a:pt x="3263" y="6525"/>
                  </a:cubicBezTo>
                  <a:cubicBezTo>
                    <a:pt x="5057" y="6525"/>
                    <a:pt x="6525" y="5057"/>
                    <a:pt x="6525" y="3263"/>
                  </a:cubicBezTo>
                  <a:cubicBezTo>
                    <a:pt x="6525" y="1469"/>
                    <a:pt x="5057" y="1"/>
                    <a:pt x="3263" y="1"/>
                  </a:cubicBezTo>
                  <a:close/>
                </a:path>
              </a:pathLst>
            </a:custGeom>
            <a:solidFill>
              <a:srgbClr val="1982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58"/>
            <p:cNvSpPr/>
            <p:nvPr/>
          </p:nvSpPr>
          <p:spPr>
            <a:xfrm>
              <a:off x="3963300" y="64585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3263" y="1"/>
                  </a:moveTo>
                  <a:cubicBezTo>
                    <a:pt x="1468" y="1"/>
                    <a:pt x="1" y="1469"/>
                    <a:pt x="1" y="3263"/>
                  </a:cubicBezTo>
                  <a:cubicBezTo>
                    <a:pt x="1" y="5057"/>
                    <a:pt x="1468" y="6525"/>
                    <a:pt x="3263" y="6525"/>
                  </a:cubicBezTo>
                  <a:cubicBezTo>
                    <a:pt x="5057" y="6525"/>
                    <a:pt x="6525" y="5057"/>
                    <a:pt x="6525" y="3263"/>
                  </a:cubicBezTo>
                  <a:cubicBezTo>
                    <a:pt x="6525" y="1469"/>
                    <a:pt x="5057" y="1"/>
                    <a:pt x="3263" y="1"/>
                  </a:cubicBezTo>
                  <a:close/>
                </a:path>
              </a:pathLst>
            </a:custGeom>
            <a:solidFill>
              <a:srgbClr val="22A2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58"/>
            <p:cNvSpPr/>
            <p:nvPr/>
          </p:nvSpPr>
          <p:spPr>
            <a:xfrm>
              <a:off x="4207950" y="645850"/>
              <a:ext cx="163125" cy="163125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3262" y="1"/>
                  </a:moveTo>
                  <a:cubicBezTo>
                    <a:pt x="1468" y="1"/>
                    <a:pt x="1" y="1469"/>
                    <a:pt x="1" y="3263"/>
                  </a:cubicBezTo>
                  <a:cubicBezTo>
                    <a:pt x="1" y="5057"/>
                    <a:pt x="1468" y="6525"/>
                    <a:pt x="3262" y="6525"/>
                  </a:cubicBezTo>
                  <a:cubicBezTo>
                    <a:pt x="5057" y="6525"/>
                    <a:pt x="6524" y="5057"/>
                    <a:pt x="6524" y="3263"/>
                  </a:cubicBezTo>
                  <a:cubicBezTo>
                    <a:pt x="6524" y="1469"/>
                    <a:pt x="5057" y="1"/>
                    <a:pt x="3262" y="1"/>
                  </a:cubicBezTo>
                  <a:close/>
                </a:path>
              </a:pathLst>
            </a:custGeom>
            <a:solidFill>
              <a:srgbClr val="76A5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2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Quick Summary</a:t>
            </a:r>
            <a:endParaRPr dirty="0"/>
          </a:p>
        </p:txBody>
      </p:sp>
      <p:sp>
        <p:nvSpPr>
          <p:cNvPr id="702" name="Google Shape;702;p28"/>
          <p:cNvSpPr txBox="1">
            <a:spLocks noGrp="1"/>
          </p:cNvSpPr>
          <p:nvPr>
            <p:ph type="body" idx="1"/>
          </p:nvPr>
        </p:nvSpPr>
        <p:spPr>
          <a:xfrm>
            <a:off x="720000" y="1104850"/>
            <a:ext cx="7890600" cy="31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"/>
              <a:buChar char="●"/>
            </a:pPr>
            <a:r>
              <a:rPr lang="en-US" sz="1800" dirty="0">
                <a:latin typeface="Roboto"/>
                <a:ea typeface="Roboto"/>
                <a:cs typeface="Roboto"/>
                <a:sym typeface="Roboto"/>
              </a:rPr>
              <a:t>Mental and Physical health is a subject that nowadays doesn’t receive enough attention.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"/>
              <a:buChar char="●"/>
            </a:pPr>
            <a:r>
              <a:rPr lang="en-US" sz="1800" dirty="0">
                <a:latin typeface="Roboto"/>
                <a:ea typeface="Roboto"/>
                <a:cs typeface="Roboto"/>
                <a:sym typeface="Roboto"/>
              </a:rPr>
              <a:t>We often get lost in our day to day problems and forget to focus on ourselves.</a:t>
            </a:r>
            <a:endParaRPr sz="1800" dirty="0">
              <a:latin typeface="Roboto"/>
              <a:ea typeface="Roboto"/>
              <a:cs typeface="Roboto"/>
              <a:sym typeface="Roboto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"/>
              <a:buChar char="●"/>
            </a:pPr>
            <a:r>
              <a:rPr lang="en-US" sz="1800" dirty="0"/>
              <a:t>Health Homie is meant to be a guide toward a better you but it cannot do that without your implication.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"/>
              <a:buChar char="●"/>
            </a:pPr>
            <a:endParaRPr lang="en-US" sz="1800" dirty="0"/>
          </a:p>
          <a:p>
            <a:pPr marL="1524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en-US" sz="1800" dirty="0"/>
              <a:t>Thank you for your attention!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aleway"/>
              <a:buChar char="●"/>
            </a:pPr>
            <a:endParaRPr lang="en-US" sz="1800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0"/>
          <p:cNvSpPr txBox="1">
            <a:spLocks noGrp="1"/>
          </p:cNvSpPr>
          <p:nvPr>
            <p:ph type="title"/>
          </p:nvPr>
        </p:nvSpPr>
        <p:spPr>
          <a:xfrm>
            <a:off x="1902600" y="1512225"/>
            <a:ext cx="5338800" cy="187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“There is no G</a:t>
            </a:r>
            <a:r>
              <a:rPr lang="en-US" dirty="0"/>
              <a:t>o</a:t>
            </a:r>
            <a:r>
              <a:rPr lang="en" dirty="0"/>
              <a:t>d when you’re looking for the missing comma…”</a:t>
            </a:r>
            <a:endParaRPr dirty="0"/>
          </a:p>
        </p:txBody>
      </p:sp>
      <p:sp>
        <p:nvSpPr>
          <p:cNvPr id="732" name="Google Shape;732;p30"/>
          <p:cNvSpPr txBox="1">
            <a:spLocks noGrp="1"/>
          </p:cNvSpPr>
          <p:nvPr>
            <p:ph type="title" idx="2"/>
          </p:nvPr>
        </p:nvSpPr>
        <p:spPr>
          <a:xfrm>
            <a:off x="2652719" y="3209654"/>
            <a:ext cx="6245700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—SOMEONE FAMOUS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2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Quick Presentation Summary</a:t>
            </a:r>
            <a:endParaRPr dirty="0"/>
          </a:p>
        </p:txBody>
      </p:sp>
      <p:sp>
        <p:nvSpPr>
          <p:cNvPr id="709" name="Google Shape;709;p29"/>
          <p:cNvSpPr txBox="1">
            <a:spLocks noGrp="1"/>
          </p:cNvSpPr>
          <p:nvPr>
            <p:ph type="subTitle" idx="1"/>
          </p:nvPr>
        </p:nvSpPr>
        <p:spPr>
          <a:xfrm>
            <a:off x="719600" y="1770625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Why?</a:t>
            </a:r>
            <a:endParaRPr dirty="0"/>
          </a:p>
        </p:txBody>
      </p:sp>
      <p:sp>
        <p:nvSpPr>
          <p:cNvPr id="710" name="Google Shape;710;p29"/>
          <p:cNvSpPr txBox="1">
            <a:spLocks noGrp="1"/>
          </p:cNvSpPr>
          <p:nvPr>
            <p:ph type="title" idx="2"/>
          </p:nvPr>
        </p:nvSpPr>
        <p:spPr>
          <a:xfrm>
            <a:off x="1329200" y="1424260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711" name="Google Shape;711;p29"/>
          <p:cNvSpPr txBox="1">
            <a:spLocks noGrp="1"/>
          </p:cNvSpPr>
          <p:nvPr>
            <p:ph type="subTitle" idx="3"/>
          </p:nvPr>
        </p:nvSpPr>
        <p:spPr>
          <a:xfrm>
            <a:off x="720100" y="2146716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Because you may need it more than you think</a:t>
            </a:r>
            <a:endParaRPr dirty="0"/>
          </a:p>
        </p:txBody>
      </p:sp>
      <p:sp>
        <p:nvSpPr>
          <p:cNvPr id="712" name="Google Shape;712;p29"/>
          <p:cNvSpPr txBox="1">
            <a:spLocks noGrp="1"/>
          </p:cNvSpPr>
          <p:nvPr>
            <p:ph type="subTitle" idx="4"/>
          </p:nvPr>
        </p:nvSpPr>
        <p:spPr>
          <a:xfrm>
            <a:off x="3413500" y="1770625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Built in?</a:t>
            </a:r>
            <a:endParaRPr dirty="0"/>
          </a:p>
        </p:txBody>
      </p:sp>
      <p:sp>
        <p:nvSpPr>
          <p:cNvPr id="713" name="Google Shape;713;p29"/>
          <p:cNvSpPr txBox="1">
            <a:spLocks noGrp="1"/>
          </p:cNvSpPr>
          <p:nvPr>
            <p:ph type="title" idx="5"/>
          </p:nvPr>
        </p:nvSpPr>
        <p:spPr>
          <a:xfrm>
            <a:off x="4022875" y="1397972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714" name="Google Shape;714;p29"/>
          <p:cNvSpPr txBox="1">
            <a:spLocks noGrp="1"/>
          </p:cNvSpPr>
          <p:nvPr>
            <p:ph type="subTitle" idx="6"/>
          </p:nvPr>
        </p:nvSpPr>
        <p:spPr>
          <a:xfrm>
            <a:off x="3413550" y="2146716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Flutter – offering a ‘wonderful’ cross platform development experience</a:t>
            </a:r>
            <a:endParaRPr dirty="0"/>
          </a:p>
        </p:txBody>
      </p:sp>
      <p:sp>
        <p:nvSpPr>
          <p:cNvPr id="715" name="Google Shape;715;p29"/>
          <p:cNvSpPr txBox="1">
            <a:spLocks noGrp="1"/>
          </p:cNvSpPr>
          <p:nvPr>
            <p:ph type="subTitle" idx="7"/>
          </p:nvPr>
        </p:nvSpPr>
        <p:spPr>
          <a:xfrm>
            <a:off x="6107050" y="1770625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How?</a:t>
            </a:r>
            <a:endParaRPr dirty="0"/>
          </a:p>
        </p:txBody>
      </p:sp>
      <p:sp>
        <p:nvSpPr>
          <p:cNvPr id="716" name="Google Shape;716;p29"/>
          <p:cNvSpPr txBox="1">
            <a:spLocks noGrp="1"/>
          </p:cNvSpPr>
          <p:nvPr>
            <p:ph type="title" idx="8"/>
          </p:nvPr>
        </p:nvSpPr>
        <p:spPr>
          <a:xfrm>
            <a:off x="6716176" y="1391677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717" name="Google Shape;717;p29"/>
          <p:cNvSpPr txBox="1">
            <a:spLocks noGrp="1"/>
          </p:cNvSpPr>
          <p:nvPr>
            <p:ph type="subTitle" idx="9"/>
          </p:nvPr>
        </p:nvSpPr>
        <p:spPr>
          <a:xfrm>
            <a:off x="6033692" y="2154311"/>
            <a:ext cx="2462967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With excruciating pain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(more in the app showcase)</a:t>
            </a:r>
            <a:endParaRPr dirty="0"/>
          </a:p>
        </p:txBody>
      </p:sp>
      <p:sp>
        <p:nvSpPr>
          <p:cNvPr id="718" name="Google Shape;718;p29"/>
          <p:cNvSpPr txBox="1">
            <a:spLocks noGrp="1"/>
          </p:cNvSpPr>
          <p:nvPr>
            <p:ph type="subTitle" idx="13"/>
          </p:nvPr>
        </p:nvSpPr>
        <p:spPr>
          <a:xfrm>
            <a:off x="1966154" y="3334894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Structure?</a:t>
            </a:r>
            <a:endParaRPr dirty="0"/>
          </a:p>
        </p:txBody>
      </p:sp>
      <p:sp>
        <p:nvSpPr>
          <p:cNvPr id="719" name="Google Shape;719;p29"/>
          <p:cNvSpPr txBox="1">
            <a:spLocks noGrp="1"/>
          </p:cNvSpPr>
          <p:nvPr>
            <p:ph type="title" idx="14"/>
          </p:nvPr>
        </p:nvSpPr>
        <p:spPr>
          <a:xfrm>
            <a:off x="2575754" y="3018263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720" name="Google Shape;720;p29"/>
          <p:cNvSpPr txBox="1">
            <a:spLocks noGrp="1"/>
          </p:cNvSpPr>
          <p:nvPr>
            <p:ph type="subTitle" idx="15"/>
          </p:nvPr>
        </p:nvSpPr>
        <p:spPr>
          <a:xfrm>
            <a:off x="1966654" y="3710994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application is based on a 3-option menu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W</a:t>
            </a:r>
            <a:r>
              <a:rPr lang="en" dirty="0"/>
              <a:t>ith a minimalist look </a:t>
            </a:r>
            <a:endParaRPr dirty="0"/>
          </a:p>
        </p:txBody>
      </p:sp>
      <p:sp>
        <p:nvSpPr>
          <p:cNvPr id="721" name="Google Shape;721;p29"/>
          <p:cNvSpPr txBox="1">
            <a:spLocks noGrp="1"/>
          </p:cNvSpPr>
          <p:nvPr>
            <p:ph type="subTitle" idx="16"/>
          </p:nvPr>
        </p:nvSpPr>
        <p:spPr>
          <a:xfrm>
            <a:off x="4948176" y="3450788"/>
            <a:ext cx="23172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Conclusion &amp; Key Takeaways</a:t>
            </a:r>
            <a:endParaRPr dirty="0"/>
          </a:p>
        </p:txBody>
      </p:sp>
      <p:sp>
        <p:nvSpPr>
          <p:cNvPr id="722" name="Google Shape;722;p29"/>
          <p:cNvSpPr txBox="1">
            <a:spLocks noGrp="1"/>
          </p:cNvSpPr>
          <p:nvPr>
            <p:ph type="title" idx="17"/>
          </p:nvPr>
        </p:nvSpPr>
        <p:spPr>
          <a:xfrm>
            <a:off x="5557801" y="2998497"/>
            <a:ext cx="10980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 dirty="0"/>
          </a:p>
        </p:txBody>
      </p:sp>
      <p:sp>
        <p:nvSpPr>
          <p:cNvPr id="723" name="Google Shape;723;p29"/>
          <p:cNvSpPr txBox="1">
            <a:spLocks noGrp="1"/>
          </p:cNvSpPr>
          <p:nvPr>
            <p:ph type="subTitle" idx="18"/>
          </p:nvPr>
        </p:nvSpPr>
        <p:spPr>
          <a:xfrm>
            <a:off x="4948276" y="3994249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Pretty self explanatory</a:t>
            </a:r>
            <a:endParaRPr dirty="0"/>
          </a:p>
        </p:txBody>
      </p:sp>
      <p:sp>
        <p:nvSpPr>
          <p:cNvPr id="724" name="Google Shape;724;p29"/>
          <p:cNvSpPr txBox="1">
            <a:spLocks noGrp="1"/>
          </p:cNvSpPr>
          <p:nvPr>
            <p:ph type="subTitle" idx="19"/>
          </p:nvPr>
        </p:nvSpPr>
        <p:spPr>
          <a:xfrm>
            <a:off x="6107050" y="3395475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850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 </a:t>
            </a:r>
            <a:endParaRPr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B561C86-253A-4328-A627-94C23BC22ABD}"/>
              </a:ext>
            </a:extLst>
          </p:cNvPr>
          <p:cNvSpPr>
            <a:spLocks noGrp="1"/>
          </p:cNvSpPr>
          <p:nvPr>
            <p:ph type="title" idx="2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1017DD7-D9CF-4E5D-B736-575D9285E397}"/>
              </a:ext>
            </a:extLst>
          </p:cNvPr>
          <p:cNvSpPr>
            <a:spLocks noGrp="1"/>
          </p:cNvSpPr>
          <p:nvPr>
            <p:ph type="subTitle" idx="2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p35"/>
          <p:cNvSpPr txBox="1">
            <a:spLocks noGrp="1"/>
          </p:cNvSpPr>
          <p:nvPr>
            <p:ph type="title"/>
          </p:nvPr>
        </p:nvSpPr>
        <p:spPr>
          <a:xfrm>
            <a:off x="2800490" y="845045"/>
            <a:ext cx="1599000" cy="12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826" name="Google Shape;826;p35"/>
          <p:cNvSpPr txBox="1">
            <a:spLocks noGrp="1"/>
          </p:cNvSpPr>
          <p:nvPr>
            <p:ph type="title" idx="2"/>
          </p:nvPr>
        </p:nvSpPr>
        <p:spPr>
          <a:xfrm>
            <a:off x="2846942" y="2860068"/>
            <a:ext cx="2622000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Why bother?</a:t>
            </a:r>
            <a:endParaRPr sz="6600" dirty="0"/>
          </a:p>
        </p:txBody>
      </p:sp>
      <p:grpSp>
        <p:nvGrpSpPr>
          <p:cNvPr id="827" name="Google Shape;827;p35"/>
          <p:cNvGrpSpPr/>
          <p:nvPr/>
        </p:nvGrpSpPr>
        <p:grpSpPr>
          <a:xfrm>
            <a:off x="6275049" y="1382979"/>
            <a:ext cx="2377553" cy="2377553"/>
            <a:chOff x="6198197" y="1098851"/>
            <a:chExt cx="2945797" cy="2945797"/>
          </a:xfrm>
        </p:grpSpPr>
        <p:sp>
          <p:nvSpPr>
            <p:cNvPr id="828" name="Google Shape;828;p35"/>
            <p:cNvSpPr/>
            <p:nvPr/>
          </p:nvSpPr>
          <p:spPr>
            <a:xfrm>
              <a:off x="7315562" y="1098851"/>
              <a:ext cx="1218960" cy="1218960"/>
            </a:xfrm>
            <a:custGeom>
              <a:avLst/>
              <a:gdLst/>
              <a:ahLst/>
              <a:cxnLst/>
              <a:rect l="l" t="t" r="r" b="b"/>
              <a:pathLst>
                <a:path w="78289" h="78289" extrusionOk="0">
                  <a:moveTo>
                    <a:pt x="39134" y="22835"/>
                  </a:moveTo>
                  <a:cubicBezTo>
                    <a:pt x="41240" y="22835"/>
                    <a:pt x="43361" y="23241"/>
                    <a:pt x="45375" y="24074"/>
                  </a:cubicBezTo>
                  <a:cubicBezTo>
                    <a:pt x="51475" y="26586"/>
                    <a:pt x="55454" y="32556"/>
                    <a:pt x="55454" y="39145"/>
                  </a:cubicBezTo>
                  <a:cubicBezTo>
                    <a:pt x="55454" y="48148"/>
                    <a:pt x="48148" y="55455"/>
                    <a:pt x="39145" y="55455"/>
                  </a:cubicBezTo>
                  <a:cubicBezTo>
                    <a:pt x="32555" y="55455"/>
                    <a:pt x="26586" y="51475"/>
                    <a:pt x="24074" y="45375"/>
                  </a:cubicBezTo>
                  <a:cubicBezTo>
                    <a:pt x="21562" y="39308"/>
                    <a:pt x="22932" y="32262"/>
                    <a:pt x="27597" y="27597"/>
                  </a:cubicBezTo>
                  <a:cubicBezTo>
                    <a:pt x="30714" y="24481"/>
                    <a:pt x="34893" y="22835"/>
                    <a:pt x="39134" y="22835"/>
                  </a:cubicBezTo>
                  <a:close/>
                  <a:moveTo>
                    <a:pt x="32621" y="1"/>
                  </a:moveTo>
                  <a:lnTo>
                    <a:pt x="32621" y="7177"/>
                  </a:lnTo>
                  <a:cubicBezTo>
                    <a:pt x="28543" y="8025"/>
                    <a:pt x="24629" y="9624"/>
                    <a:pt x="21171" y="11940"/>
                  </a:cubicBezTo>
                  <a:lnTo>
                    <a:pt x="16082" y="6851"/>
                  </a:lnTo>
                  <a:lnTo>
                    <a:pt x="6851" y="16083"/>
                  </a:lnTo>
                  <a:lnTo>
                    <a:pt x="11940" y="21171"/>
                  </a:lnTo>
                  <a:cubicBezTo>
                    <a:pt x="9624" y="24629"/>
                    <a:pt x="8025" y="28543"/>
                    <a:pt x="7177" y="32621"/>
                  </a:cubicBezTo>
                  <a:lnTo>
                    <a:pt x="1" y="32621"/>
                  </a:lnTo>
                  <a:lnTo>
                    <a:pt x="1" y="45669"/>
                  </a:lnTo>
                  <a:lnTo>
                    <a:pt x="7177" y="45669"/>
                  </a:lnTo>
                  <a:cubicBezTo>
                    <a:pt x="8025" y="49746"/>
                    <a:pt x="9624" y="53661"/>
                    <a:pt x="11940" y="57118"/>
                  </a:cubicBezTo>
                  <a:lnTo>
                    <a:pt x="6851" y="62207"/>
                  </a:lnTo>
                  <a:lnTo>
                    <a:pt x="16082" y="71438"/>
                  </a:lnTo>
                  <a:lnTo>
                    <a:pt x="21171" y="66350"/>
                  </a:lnTo>
                  <a:cubicBezTo>
                    <a:pt x="24629" y="68666"/>
                    <a:pt x="28543" y="70264"/>
                    <a:pt x="32621" y="71112"/>
                  </a:cubicBezTo>
                  <a:lnTo>
                    <a:pt x="32621" y="78289"/>
                  </a:lnTo>
                  <a:lnTo>
                    <a:pt x="45668" y="78289"/>
                  </a:lnTo>
                  <a:lnTo>
                    <a:pt x="45668" y="71112"/>
                  </a:lnTo>
                  <a:cubicBezTo>
                    <a:pt x="49746" y="70264"/>
                    <a:pt x="53660" y="68666"/>
                    <a:pt x="57118" y="66350"/>
                  </a:cubicBezTo>
                  <a:lnTo>
                    <a:pt x="62207" y="71438"/>
                  </a:lnTo>
                  <a:lnTo>
                    <a:pt x="71438" y="62207"/>
                  </a:lnTo>
                  <a:lnTo>
                    <a:pt x="66349" y="57118"/>
                  </a:lnTo>
                  <a:cubicBezTo>
                    <a:pt x="68665" y="53661"/>
                    <a:pt x="70264" y="49746"/>
                    <a:pt x="71112" y="45669"/>
                  </a:cubicBezTo>
                  <a:lnTo>
                    <a:pt x="78288" y="45669"/>
                  </a:lnTo>
                  <a:lnTo>
                    <a:pt x="78288" y="32621"/>
                  </a:lnTo>
                  <a:lnTo>
                    <a:pt x="71112" y="32621"/>
                  </a:lnTo>
                  <a:cubicBezTo>
                    <a:pt x="70264" y="28543"/>
                    <a:pt x="68665" y="24629"/>
                    <a:pt x="66349" y="21171"/>
                  </a:cubicBezTo>
                  <a:lnTo>
                    <a:pt x="71438" y="16083"/>
                  </a:lnTo>
                  <a:lnTo>
                    <a:pt x="62207" y="6851"/>
                  </a:lnTo>
                  <a:lnTo>
                    <a:pt x="57118" y="11940"/>
                  </a:lnTo>
                  <a:cubicBezTo>
                    <a:pt x="53660" y="9624"/>
                    <a:pt x="49746" y="8025"/>
                    <a:pt x="45668" y="7177"/>
                  </a:cubicBezTo>
                  <a:lnTo>
                    <a:pt x="45668" y="1"/>
                  </a:lnTo>
                  <a:close/>
                </a:path>
              </a:pathLst>
            </a:custGeom>
            <a:solidFill>
              <a:srgbClr val="35C2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5"/>
            <p:cNvSpPr/>
            <p:nvPr/>
          </p:nvSpPr>
          <p:spPr>
            <a:xfrm>
              <a:off x="7213984" y="2419374"/>
              <a:ext cx="355541" cy="152384"/>
            </a:xfrm>
            <a:custGeom>
              <a:avLst/>
              <a:gdLst/>
              <a:ahLst/>
              <a:cxnLst/>
              <a:rect l="l" t="t" r="r" b="b"/>
              <a:pathLst>
                <a:path w="22835" h="9787" extrusionOk="0">
                  <a:moveTo>
                    <a:pt x="1" y="1"/>
                  </a:moveTo>
                  <a:lnTo>
                    <a:pt x="1" y="9787"/>
                  </a:lnTo>
                  <a:lnTo>
                    <a:pt x="22835" y="9787"/>
                  </a:lnTo>
                  <a:lnTo>
                    <a:pt x="22835" y="1"/>
                  </a:lnTo>
                  <a:close/>
                </a:path>
              </a:pathLst>
            </a:custGeom>
            <a:solidFill>
              <a:srgbClr val="4B627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5"/>
            <p:cNvSpPr/>
            <p:nvPr/>
          </p:nvSpPr>
          <p:spPr>
            <a:xfrm>
              <a:off x="6283022" y="3307176"/>
              <a:ext cx="698875" cy="536854"/>
            </a:xfrm>
            <a:custGeom>
              <a:avLst/>
              <a:gdLst/>
              <a:ahLst/>
              <a:cxnLst/>
              <a:rect l="l" t="t" r="r" b="b"/>
              <a:pathLst>
                <a:path w="44886" h="34480" extrusionOk="0">
                  <a:moveTo>
                    <a:pt x="12722" y="0"/>
                  </a:moveTo>
                  <a:lnTo>
                    <a:pt x="9004" y="5350"/>
                  </a:lnTo>
                  <a:lnTo>
                    <a:pt x="21497" y="14092"/>
                  </a:lnTo>
                  <a:lnTo>
                    <a:pt x="0" y="29130"/>
                  </a:lnTo>
                  <a:lnTo>
                    <a:pt x="3752" y="34479"/>
                  </a:lnTo>
                  <a:lnTo>
                    <a:pt x="27173" y="18072"/>
                  </a:lnTo>
                  <a:lnTo>
                    <a:pt x="39666" y="26814"/>
                  </a:lnTo>
                  <a:lnTo>
                    <a:pt x="43418" y="21464"/>
                  </a:lnTo>
                  <a:lnTo>
                    <a:pt x="32849" y="14092"/>
                  </a:lnTo>
                  <a:lnTo>
                    <a:pt x="44885" y="5676"/>
                  </a:lnTo>
                  <a:lnTo>
                    <a:pt x="41134" y="326"/>
                  </a:lnTo>
                  <a:lnTo>
                    <a:pt x="27173" y="10112"/>
                  </a:lnTo>
                  <a:lnTo>
                    <a:pt x="127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5"/>
            <p:cNvSpPr/>
            <p:nvPr/>
          </p:nvSpPr>
          <p:spPr>
            <a:xfrm>
              <a:off x="6807669" y="3130425"/>
              <a:ext cx="406330" cy="914224"/>
            </a:xfrm>
            <a:custGeom>
              <a:avLst/>
              <a:gdLst/>
              <a:ahLst/>
              <a:cxnLst/>
              <a:rect l="l" t="t" r="r" b="b"/>
              <a:pathLst>
                <a:path w="26097" h="58717" extrusionOk="0">
                  <a:moveTo>
                    <a:pt x="1" y="0"/>
                  </a:moveTo>
                  <a:lnTo>
                    <a:pt x="19573" y="58716"/>
                  </a:lnTo>
                  <a:lnTo>
                    <a:pt x="26097" y="58716"/>
                  </a:lnTo>
                  <a:lnTo>
                    <a:pt x="1435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5"/>
            <p:cNvSpPr/>
            <p:nvPr/>
          </p:nvSpPr>
          <p:spPr>
            <a:xfrm>
              <a:off x="6198197" y="3130425"/>
              <a:ext cx="406330" cy="914224"/>
            </a:xfrm>
            <a:custGeom>
              <a:avLst/>
              <a:gdLst/>
              <a:ahLst/>
              <a:cxnLst/>
              <a:rect l="l" t="t" r="r" b="b"/>
              <a:pathLst>
                <a:path w="26097" h="58717" extrusionOk="0">
                  <a:moveTo>
                    <a:pt x="11744" y="0"/>
                  </a:moveTo>
                  <a:lnTo>
                    <a:pt x="1" y="58716"/>
                  </a:lnTo>
                  <a:lnTo>
                    <a:pt x="6525" y="58716"/>
                  </a:lnTo>
                  <a:lnTo>
                    <a:pt x="2609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5"/>
            <p:cNvSpPr/>
            <p:nvPr/>
          </p:nvSpPr>
          <p:spPr>
            <a:xfrm>
              <a:off x="6198197" y="2267006"/>
              <a:ext cx="1371328" cy="1015802"/>
            </a:xfrm>
            <a:custGeom>
              <a:avLst/>
              <a:gdLst/>
              <a:ahLst/>
              <a:cxnLst/>
              <a:rect l="l" t="t" r="r" b="b"/>
              <a:pathLst>
                <a:path w="88075" h="65241" extrusionOk="0">
                  <a:moveTo>
                    <a:pt x="9787" y="1"/>
                  </a:moveTo>
                  <a:cubicBezTo>
                    <a:pt x="4372" y="1"/>
                    <a:pt x="1" y="4372"/>
                    <a:pt x="1" y="9787"/>
                  </a:cubicBezTo>
                  <a:lnTo>
                    <a:pt x="1" y="39144"/>
                  </a:lnTo>
                  <a:cubicBezTo>
                    <a:pt x="1" y="53562"/>
                    <a:pt x="11679" y="65240"/>
                    <a:pt x="26097" y="65240"/>
                  </a:cubicBezTo>
                  <a:lnTo>
                    <a:pt x="88075" y="65240"/>
                  </a:lnTo>
                  <a:lnTo>
                    <a:pt x="88075" y="48930"/>
                  </a:lnTo>
                  <a:lnTo>
                    <a:pt x="32621" y="48930"/>
                  </a:lnTo>
                  <a:cubicBezTo>
                    <a:pt x="23618" y="48930"/>
                    <a:pt x="16311" y="41624"/>
                    <a:pt x="16311" y="32621"/>
                  </a:cubicBezTo>
                  <a:lnTo>
                    <a:pt x="1631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5"/>
            <p:cNvSpPr/>
            <p:nvPr/>
          </p:nvSpPr>
          <p:spPr>
            <a:xfrm>
              <a:off x="6706090" y="2774900"/>
              <a:ext cx="1523696" cy="1168170"/>
            </a:xfrm>
            <a:custGeom>
              <a:avLst/>
              <a:gdLst/>
              <a:ahLst/>
              <a:cxnLst/>
              <a:rect l="l" t="t" r="r" b="b"/>
              <a:pathLst>
                <a:path w="97861" h="75027" extrusionOk="0">
                  <a:moveTo>
                    <a:pt x="1" y="1"/>
                  </a:moveTo>
                  <a:cubicBezTo>
                    <a:pt x="1" y="10798"/>
                    <a:pt x="8776" y="19572"/>
                    <a:pt x="19573" y="19572"/>
                  </a:cubicBezTo>
                  <a:lnTo>
                    <a:pt x="65241" y="19572"/>
                  </a:lnTo>
                  <a:lnTo>
                    <a:pt x="78289" y="75026"/>
                  </a:lnTo>
                  <a:lnTo>
                    <a:pt x="84812" y="75026"/>
                  </a:lnTo>
                  <a:lnTo>
                    <a:pt x="97860" y="68502"/>
                  </a:lnTo>
                  <a:lnTo>
                    <a:pt x="83932" y="10015"/>
                  </a:lnTo>
                  <a:cubicBezTo>
                    <a:pt x="82529" y="4143"/>
                    <a:pt x="77277" y="1"/>
                    <a:pt x="712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5"/>
            <p:cNvSpPr/>
            <p:nvPr/>
          </p:nvSpPr>
          <p:spPr>
            <a:xfrm>
              <a:off x="7925034" y="3841476"/>
              <a:ext cx="507909" cy="203173"/>
            </a:xfrm>
            <a:custGeom>
              <a:avLst/>
              <a:gdLst/>
              <a:ahLst/>
              <a:cxnLst/>
              <a:rect l="l" t="t" r="r" b="b"/>
              <a:pathLst>
                <a:path w="32621" h="13049" extrusionOk="0">
                  <a:moveTo>
                    <a:pt x="19572" y="0"/>
                  </a:moveTo>
                  <a:lnTo>
                    <a:pt x="6524" y="6524"/>
                  </a:lnTo>
                  <a:lnTo>
                    <a:pt x="1" y="6524"/>
                  </a:lnTo>
                  <a:lnTo>
                    <a:pt x="1" y="13048"/>
                  </a:lnTo>
                  <a:lnTo>
                    <a:pt x="32620" y="13048"/>
                  </a:lnTo>
                  <a:lnTo>
                    <a:pt x="32620" y="6524"/>
                  </a:lnTo>
                  <a:lnTo>
                    <a:pt x="19572" y="0"/>
                  </a:lnTo>
                  <a:close/>
                </a:path>
              </a:pathLst>
            </a:custGeom>
            <a:solidFill>
              <a:srgbClr val="794B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5"/>
            <p:cNvSpPr/>
            <p:nvPr/>
          </p:nvSpPr>
          <p:spPr>
            <a:xfrm>
              <a:off x="6283022" y="1962270"/>
              <a:ext cx="1184924" cy="812645"/>
            </a:xfrm>
            <a:custGeom>
              <a:avLst/>
              <a:gdLst/>
              <a:ahLst/>
              <a:cxnLst/>
              <a:rect l="l" t="t" r="r" b="b"/>
              <a:pathLst>
                <a:path w="76103" h="52193" extrusionOk="0">
                  <a:moveTo>
                    <a:pt x="18170" y="1"/>
                  </a:moveTo>
                  <a:cubicBezTo>
                    <a:pt x="6394" y="1"/>
                    <a:pt x="0" y="13766"/>
                    <a:pt x="7601" y="22769"/>
                  </a:cubicBezTo>
                  <a:lnTo>
                    <a:pt x="7601" y="52193"/>
                  </a:lnTo>
                  <a:lnTo>
                    <a:pt x="43483" y="52193"/>
                  </a:lnTo>
                  <a:lnTo>
                    <a:pt x="43483" y="26097"/>
                  </a:lnTo>
                  <a:cubicBezTo>
                    <a:pt x="45473" y="24107"/>
                    <a:pt x="46190" y="21138"/>
                    <a:pt x="45277" y="18464"/>
                  </a:cubicBezTo>
                  <a:lnTo>
                    <a:pt x="43483" y="13049"/>
                  </a:lnTo>
                  <a:lnTo>
                    <a:pt x="43483" y="13049"/>
                  </a:lnTo>
                  <a:lnTo>
                    <a:pt x="50463" y="22378"/>
                  </a:lnTo>
                  <a:lnTo>
                    <a:pt x="55715" y="29359"/>
                  </a:lnTo>
                  <a:lnTo>
                    <a:pt x="76103" y="29359"/>
                  </a:lnTo>
                  <a:lnTo>
                    <a:pt x="60739" y="12103"/>
                  </a:lnTo>
                  <a:lnTo>
                    <a:pt x="53888" y="4372"/>
                  </a:lnTo>
                  <a:cubicBezTo>
                    <a:pt x="51409" y="1599"/>
                    <a:pt x="47886" y="1"/>
                    <a:pt x="44135" y="1"/>
                  </a:cubicBez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5"/>
            <p:cNvSpPr/>
            <p:nvPr/>
          </p:nvSpPr>
          <p:spPr>
            <a:xfrm>
              <a:off x="6283022" y="1962270"/>
              <a:ext cx="945706" cy="812645"/>
            </a:xfrm>
            <a:custGeom>
              <a:avLst/>
              <a:gdLst/>
              <a:ahLst/>
              <a:cxnLst/>
              <a:rect l="l" t="t" r="r" b="b"/>
              <a:pathLst>
                <a:path w="60739" h="52193" extrusionOk="0">
                  <a:moveTo>
                    <a:pt x="18170" y="1"/>
                  </a:moveTo>
                  <a:cubicBezTo>
                    <a:pt x="6394" y="1"/>
                    <a:pt x="0" y="13766"/>
                    <a:pt x="7601" y="22769"/>
                  </a:cubicBezTo>
                  <a:lnTo>
                    <a:pt x="7601" y="52193"/>
                  </a:lnTo>
                  <a:lnTo>
                    <a:pt x="43483" y="52193"/>
                  </a:lnTo>
                  <a:lnTo>
                    <a:pt x="43483" y="26097"/>
                  </a:lnTo>
                  <a:cubicBezTo>
                    <a:pt x="45473" y="24107"/>
                    <a:pt x="46190" y="21138"/>
                    <a:pt x="45277" y="18464"/>
                  </a:cubicBezTo>
                  <a:lnTo>
                    <a:pt x="43483" y="13049"/>
                  </a:lnTo>
                  <a:lnTo>
                    <a:pt x="43483" y="13049"/>
                  </a:lnTo>
                  <a:lnTo>
                    <a:pt x="50463" y="22378"/>
                  </a:lnTo>
                  <a:lnTo>
                    <a:pt x="60739" y="12103"/>
                  </a:lnTo>
                  <a:lnTo>
                    <a:pt x="53888" y="4372"/>
                  </a:lnTo>
                  <a:cubicBezTo>
                    <a:pt x="51409" y="1599"/>
                    <a:pt x="47886" y="1"/>
                    <a:pt x="441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5"/>
            <p:cNvSpPr/>
            <p:nvPr/>
          </p:nvSpPr>
          <p:spPr>
            <a:xfrm>
              <a:off x="6756880" y="2571742"/>
              <a:ext cx="2387115" cy="203173"/>
            </a:xfrm>
            <a:custGeom>
              <a:avLst/>
              <a:gdLst/>
              <a:ahLst/>
              <a:cxnLst/>
              <a:rect l="l" t="t" r="r" b="b"/>
              <a:pathLst>
                <a:path w="153315" h="13049" extrusionOk="0">
                  <a:moveTo>
                    <a:pt x="1" y="1"/>
                  </a:moveTo>
                  <a:lnTo>
                    <a:pt x="1" y="13049"/>
                  </a:lnTo>
                  <a:lnTo>
                    <a:pt x="153314" y="13049"/>
                  </a:lnTo>
                  <a:lnTo>
                    <a:pt x="15331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5"/>
            <p:cNvSpPr/>
            <p:nvPr/>
          </p:nvSpPr>
          <p:spPr>
            <a:xfrm>
              <a:off x="6381051" y="2302942"/>
              <a:ext cx="141718" cy="131302"/>
            </a:xfrm>
            <a:custGeom>
              <a:avLst/>
              <a:gdLst/>
              <a:ahLst/>
              <a:cxnLst/>
              <a:rect l="l" t="t" r="r" b="b"/>
              <a:pathLst>
                <a:path w="9102" h="8433" extrusionOk="0">
                  <a:moveTo>
                    <a:pt x="3605" y="1"/>
                  </a:moveTo>
                  <a:cubicBezTo>
                    <a:pt x="2773" y="1"/>
                    <a:pt x="1941" y="319"/>
                    <a:pt x="1305" y="955"/>
                  </a:cubicBezTo>
                  <a:cubicBezTo>
                    <a:pt x="0" y="2227"/>
                    <a:pt x="0" y="4282"/>
                    <a:pt x="1305" y="5554"/>
                  </a:cubicBezTo>
                  <a:lnTo>
                    <a:pt x="3197" y="7479"/>
                  </a:lnTo>
                  <a:cubicBezTo>
                    <a:pt x="3833" y="8115"/>
                    <a:pt x="4665" y="8433"/>
                    <a:pt x="5501" y="8433"/>
                  </a:cubicBezTo>
                  <a:cubicBezTo>
                    <a:pt x="6337" y="8433"/>
                    <a:pt x="7176" y="8115"/>
                    <a:pt x="7829" y="7479"/>
                  </a:cubicBezTo>
                  <a:cubicBezTo>
                    <a:pt x="9101" y="6206"/>
                    <a:pt x="9101" y="4151"/>
                    <a:pt x="7829" y="2847"/>
                  </a:cubicBezTo>
                  <a:lnTo>
                    <a:pt x="5904" y="955"/>
                  </a:lnTo>
                  <a:cubicBezTo>
                    <a:pt x="5268" y="319"/>
                    <a:pt x="4436" y="1"/>
                    <a:pt x="3605" y="1"/>
                  </a:cubicBezTo>
                  <a:close/>
                </a:path>
              </a:pathLst>
            </a:custGeom>
            <a:solidFill>
              <a:srgbClr val="B394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5"/>
            <p:cNvSpPr/>
            <p:nvPr/>
          </p:nvSpPr>
          <p:spPr>
            <a:xfrm>
              <a:off x="6498371" y="2115152"/>
              <a:ext cx="176766" cy="166724"/>
            </a:xfrm>
            <a:custGeom>
              <a:avLst/>
              <a:gdLst/>
              <a:ahLst/>
              <a:cxnLst/>
              <a:rect l="l" t="t" r="r" b="b"/>
              <a:pathLst>
                <a:path w="11353" h="10708" extrusionOk="0">
                  <a:moveTo>
                    <a:pt x="3601" y="0"/>
                  </a:moveTo>
                  <a:cubicBezTo>
                    <a:pt x="2765" y="0"/>
                    <a:pt x="1925" y="327"/>
                    <a:pt x="1272" y="979"/>
                  </a:cubicBezTo>
                  <a:cubicBezTo>
                    <a:pt x="0" y="2251"/>
                    <a:pt x="0" y="4306"/>
                    <a:pt x="1272" y="5578"/>
                  </a:cubicBezTo>
                  <a:lnTo>
                    <a:pt x="5448" y="9754"/>
                  </a:lnTo>
                  <a:cubicBezTo>
                    <a:pt x="6084" y="10390"/>
                    <a:pt x="6916" y="10708"/>
                    <a:pt x="7752" y="10708"/>
                  </a:cubicBezTo>
                  <a:cubicBezTo>
                    <a:pt x="8587" y="10708"/>
                    <a:pt x="9427" y="10390"/>
                    <a:pt x="10080" y="9754"/>
                  </a:cubicBezTo>
                  <a:cubicBezTo>
                    <a:pt x="11352" y="8481"/>
                    <a:pt x="11352" y="6426"/>
                    <a:pt x="10080" y="5122"/>
                  </a:cubicBezTo>
                  <a:lnTo>
                    <a:pt x="5904" y="979"/>
                  </a:lnTo>
                  <a:cubicBezTo>
                    <a:pt x="5268" y="327"/>
                    <a:pt x="4437" y="0"/>
                    <a:pt x="3601" y="0"/>
                  </a:cubicBezTo>
                  <a:close/>
                </a:path>
              </a:pathLst>
            </a:custGeom>
            <a:solidFill>
              <a:srgbClr val="B394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5"/>
            <p:cNvSpPr/>
            <p:nvPr/>
          </p:nvSpPr>
          <p:spPr>
            <a:xfrm>
              <a:off x="6655301" y="1809902"/>
              <a:ext cx="203173" cy="304752"/>
            </a:xfrm>
            <a:custGeom>
              <a:avLst/>
              <a:gdLst/>
              <a:ahLst/>
              <a:cxnLst/>
              <a:rect l="l" t="t" r="r" b="b"/>
              <a:pathLst>
                <a:path w="13049" h="19573" extrusionOk="0">
                  <a:moveTo>
                    <a:pt x="1" y="1"/>
                  </a:moveTo>
                  <a:lnTo>
                    <a:pt x="1" y="13049"/>
                  </a:lnTo>
                  <a:lnTo>
                    <a:pt x="6525" y="19573"/>
                  </a:lnTo>
                  <a:lnTo>
                    <a:pt x="13049" y="13049"/>
                  </a:lnTo>
                  <a:lnTo>
                    <a:pt x="13049" y="1"/>
                  </a:ln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5"/>
            <p:cNvSpPr/>
            <p:nvPr/>
          </p:nvSpPr>
          <p:spPr>
            <a:xfrm>
              <a:off x="6502933" y="2267006"/>
              <a:ext cx="761856" cy="304752"/>
            </a:xfrm>
            <a:custGeom>
              <a:avLst/>
              <a:gdLst/>
              <a:ahLst/>
              <a:cxnLst/>
              <a:rect l="l" t="t" r="r" b="b"/>
              <a:pathLst>
                <a:path w="48931" h="19573" extrusionOk="0">
                  <a:moveTo>
                    <a:pt x="9787" y="1"/>
                  </a:moveTo>
                  <a:lnTo>
                    <a:pt x="1" y="9787"/>
                  </a:lnTo>
                  <a:lnTo>
                    <a:pt x="5970" y="15756"/>
                  </a:lnTo>
                  <a:cubicBezTo>
                    <a:pt x="8417" y="18203"/>
                    <a:pt x="11744" y="19573"/>
                    <a:pt x="15202" y="19573"/>
                  </a:cubicBezTo>
                  <a:lnTo>
                    <a:pt x="48931" y="19573"/>
                  </a:lnTo>
                  <a:lnTo>
                    <a:pt x="48931" y="16311"/>
                  </a:lnTo>
                  <a:cubicBezTo>
                    <a:pt x="48931" y="10896"/>
                    <a:pt x="44560" y="6525"/>
                    <a:pt x="39145" y="6525"/>
                  </a:cubicBezTo>
                  <a:lnTo>
                    <a:pt x="16311" y="6525"/>
                  </a:lnTo>
                  <a:lnTo>
                    <a:pt x="9787" y="1"/>
                  </a:ln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5"/>
            <p:cNvSpPr/>
            <p:nvPr/>
          </p:nvSpPr>
          <p:spPr>
            <a:xfrm>
              <a:off x="7518720" y="2063849"/>
              <a:ext cx="457120" cy="507909"/>
            </a:xfrm>
            <a:custGeom>
              <a:avLst/>
              <a:gdLst/>
              <a:ahLst/>
              <a:cxnLst/>
              <a:rect l="l" t="t" r="r" b="b"/>
              <a:pathLst>
                <a:path w="29359" h="32621" extrusionOk="0">
                  <a:moveTo>
                    <a:pt x="6525" y="1"/>
                  </a:moveTo>
                  <a:lnTo>
                    <a:pt x="1" y="32621"/>
                  </a:lnTo>
                  <a:lnTo>
                    <a:pt x="22835" y="32621"/>
                  </a:lnTo>
                  <a:lnTo>
                    <a:pt x="29358" y="1"/>
                  </a:lnTo>
                  <a:close/>
                </a:path>
              </a:pathLst>
            </a:custGeom>
            <a:solidFill>
              <a:srgbClr val="6279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5"/>
            <p:cNvSpPr/>
            <p:nvPr/>
          </p:nvSpPr>
          <p:spPr>
            <a:xfrm>
              <a:off x="6401354" y="2774900"/>
              <a:ext cx="1523696" cy="1168170"/>
            </a:xfrm>
            <a:custGeom>
              <a:avLst/>
              <a:gdLst/>
              <a:ahLst/>
              <a:cxnLst/>
              <a:rect l="l" t="t" r="r" b="b"/>
              <a:pathLst>
                <a:path w="97861" h="75027" extrusionOk="0">
                  <a:moveTo>
                    <a:pt x="1" y="1"/>
                  </a:moveTo>
                  <a:cubicBezTo>
                    <a:pt x="1" y="10798"/>
                    <a:pt x="8776" y="19572"/>
                    <a:pt x="19573" y="19572"/>
                  </a:cubicBezTo>
                  <a:lnTo>
                    <a:pt x="65241" y="19572"/>
                  </a:lnTo>
                  <a:lnTo>
                    <a:pt x="84813" y="75026"/>
                  </a:lnTo>
                  <a:lnTo>
                    <a:pt x="97861" y="68502"/>
                  </a:lnTo>
                  <a:lnTo>
                    <a:pt x="83932" y="10015"/>
                  </a:lnTo>
                  <a:cubicBezTo>
                    <a:pt x="82529" y="4143"/>
                    <a:pt x="77277" y="1"/>
                    <a:pt x="71243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5"/>
            <p:cNvSpPr/>
            <p:nvPr/>
          </p:nvSpPr>
          <p:spPr>
            <a:xfrm>
              <a:off x="7721877" y="3841476"/>
              <a:ext cx="406330" cy="203173"/>
            </a:xfrm>
            <a:custGeom>
              <a:avLst/>
              <a:gdLst/>
              <a:ahLst/>
              <a:cxnLst/>
              <a:rect l="l" t="t" r="r" b="b"/>
              <a:pathLst>
                <a:path w="26097" h="13049" extrusionOk="0">
                  <a:moveTo>
                    <a:pt x="13049" y="0"/>
                  </a:moveTo>
                  <a:lnTo>
                    <a:pt x="1" y="6524"/>
                  </a:lnTo>
                  <a:lnTo>
                    <a:pt x="1" y="13048"/>
                  </a:lnTo>
                  <a:lnTo>
                    <a:pt x="26096" y="13048"/>
                  </a:lnTo>
                  <a:lnTo>
                    <a:pt x="26096" y="6524"/>
                  </a:lnTo>
                  <a:lnTo>
                    <a:pt x="1304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5"/>
            <p:cNvSpPr/>
            <p:nvPr/>
          </p:nvSpPr>
          <p:spPr>
            <a:xfrm>
              <a:off x="8128192" y="1555955"/>
              <a:ext cx="1015802" cy="660277"/>
            </a:xfrm>
            <a:custGeom>
              <a:avLst/>
              <a:gdLst/>
              <a:ahLst/>
              <a:cxnLst/>
              <a:rect l="l" t="t" r="r" b="b"/>
              <a:pathLst>
                <a:path w="65241" h="42407" extrusionOk="0">
                  <a:moveTo>
                    <a:pt x="0" y="1"/>
                  </a:moveTo>
                  <a:lnTo>
                    <a:pt x="0" y="42407"/>
                  </a:lnTo>
                  <a:lnTo>
                    <a:pt x="65240" y="42407"/>
                  </a:lnTo>
                  <a:lnTo>
                    <a:pt x="65240" y="1"/>
                  </a:lnTo>
                  <a:close/>
                </a:path>
              </a:pathLst>
            </a:custGeom>
            <a:solidFill>
              <a:srgbClr val="8098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5"/>
            <p:cNvSpPr/>
            <p:nvPr/>
          </p:nvSpPr>
          <p:spPr>
            <a:xfrm>
              <a:off x="8178981" y="1962270"/>
              <a:ext cx="609488" cy="609488"/>
            </a:xfrm>
            <a:custGeom>
              <a:avLst/>
              <a:gdLst/>
              <a:ahLst/>
              <a:cxnLst/>
              <a:rect l="l" t="t" r="r" b="b"/>
              <a:pathLst>
                <a:path w="39145" h="39145" extrusionOk="0">
                  <a:moveTo>
                    <a:pt x="22834" y="1"/>
                  </a:moveTo>
                  <a:lnTo>
                    <a:pt x="22834" y="29359"/>
                  </a:lnTo>
                  <a:lnTo>
                    <a:pt x="0" y="29359"/>
                  </a:lnTo>
                  <a:lnTo>
                    <a:pt x="0" y="39145"/>
                  </a:lnTo>
                  <a:lnTo>
                    <a:pt x="39144" y="39145"/>
                  </a:lnTo>
                  <a:lnTo>
                    <a:pt x="39144" y="1"/>
                  </a:lnTo>
                  <a:close/>
                </a:path>
              </a:pathLst>
            </a:custGeom>
            <a:solidFill>
              <a:srgbClr val="6279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5"/>
            <p:cNvSpPr/>
            <p:nvPr/>
          </p:nvSpPr>
          <p:spPr>
            <a:xfrm>
              <a:off x="8483717" y="2774900"/>
              <a:ext cx="406330" cy="203173"/>
            </a:xfrm>
            <a:custGeom>
              <a:avLst/>
              <a:gdLst/>
              <a:ahLst/>
              <a:cxnLst/>
              <a:rect l="l" t="t" r="r" b="b"/>
              <a:pathLst>
                <a:path w="26097" h="13049" extrusionOk="0">
                  <a:moveTo>
                    <a:pt x="0" y="1"/>
                  </a:moveTo>
                  <a:lnTo>
                    <a:pt x="0" y="13048"/>
                  </a:lnTo>
                  <a:lnTo>
                    <a:pt x="26096" y="13048"/>
                  </a:lnTo>
                  <a:lnTo>
                    <a:pt x="260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5"/>
            <p:cNvSpPr/>
            <p:nvPr/>
          </p:nvSpPr>
          <p:spPr>
            <a:xfrm>
              <a:off x="8636085" y="2774900"/>
              <a:ext cx="101594" cy="203173"/>
            </a:xfrm>
            <a:custGeom>
              <a:avLst/>
              <a:gdLst/>
              <a:ahLst/>
              <a:cxnLst/>
              <a:rect l="l" t="t" r="r" b="b"/>
              <a:pathLst>
                <a:path w="6525" h="13049" extrusionOk="0">
                  <a:moveTo>
                    <a:pt x="0" y="1"/>
                  </a:moveTo>
                  <a:lnTo>
                    <a:pt x="0" y="13048"/>
                  </a:lnTo>
                  <a:lnTo>
                    <a:pt x="6524" y="13048"/>
                  </a:lnTo>
                  <a:lnTo>
                    <a:pt x="652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5"/>
            <p:cNvSpPr/>
            <p:nvPr/>
          </p:nvSpPr>
          <p:spPr>
            <a:xfrm>
              <a:off x="8331349" y="2978057"/>
              <a:ext cx="355541" cy="1066592"/>
            </a:xfrm>
            <a:custGeom>
              <a:avLst/>
              <a:gdLst/>
              <a:ahLst/>
              <a:cxnLst/>
              <a:rect l="l" t="t" r="r" b="b"/>
              <a:pathLst>
                <a:path w="22835" h="68503" extrusionOk="0">
                  <a:moveTo>
                    <a:pt x="9786" y="0"/>
                  </a:moveTo>
                  <a:lnTo>
                    <a:pt x="0" y="68502"/>
                  </a:lnTo>
                  <a:lnTo>
                    <a:pt x="9786" y="68502"/>
                  </a:lnTo>
                  <a:lnTo>
                    <a:pt x="22834" y="0"/>
                  </a:lnTo>
                  <a:close/>
                </a:path>
              </a:pathLst>
            </a:custGeom>
            <a:solidFill>
              <a:srgbClr val="6971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5"/>
            <p:cNvSpPr/>
            <p:nvPr/>
          </p:nvSpPr>
          <p:spPr>
            <a:xfrm>
              <a:off x="8686875" y="2978057"/>
              <a:ext cx="355541" cy="1066592"/>
            </a:xfrm>
            <a:custGeom>
              <a:avLst/>
              <a:gdLst/>
              <a:ahLst/>
              <a:cxnLst/>
              <a:rect l="l" t="t" r="r" b="b"/>
              <a:pathLst>
                <a:path w="22835" h="68503" extrusionOk="0">
                  <a:moveTo>
                    <a:pt x="0" y="0"/>
                  </a:moveTo>
                  <a:lnTo>
                    <a:pt x="13048" y="68502"/>
                  </a:lnTo>
                  <a:lnTo>
                    <a:pt x="22834" y="68502"/>
                  </a:lnTo>
                  <a:lnTo>
                    <a:pt x="13048" y="0"/>
                  </a:lnTo>
                  <a:close/>
                </a:path>
              </a:pathLst>
            </a:custGeom>
            <a:solidFill>
              <a:srgbClr val="6971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5"/>
            <p:cNvSpPr/>
            <p:nvPr/>
          </p:nvSpPr>
          <p:spPr>
            <a:xfrm>
              <a:off x="6960037" y="2774900"/>
              <a:ext cx="406330" cy="203173"/>
            </a:xfrm>
            <a:custGeom>
              <a:avLst/>
              <a:gdLst/>
              <a:ahLst/>
              <a:cxnLst/>
              <a:rect l="l" t="t" r="r" b="b"/>
              <a:pathLst>
                <a:path w="26097" h="13049" extrusionOk="0">
                  <a:moveTo>
                    <a:pt x="1" y="1"/>
                  </a:moveTo>
                  <a:lnTo>
                    <a:pt x="1" y="13048"/>
                  </a:lnTo>
                  <a:lnTo>
                    <a:pt x="26097" y="13048"/>
                  </a:lnTo>
                  <a:lnTo>
                    <a:pt x="2609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5"/>
            <p:cNvSpPr/>
            <p:nvPr/>
          </p:nvSpPr>
          <p:spPr>
            <a:xfrm>
              <a:off x="7112405" y="2774900"/>
              <a:ext cx="101594" cy="203173"/>
            </a:xfrm>
            <a:custGeom>
              <a:avLst/>
              <a:gdLst/>
              <a:ahLst/>
              <a:cxnLst/>
              <a:rect l="l" t="t" r="r" b="b"/>
              <a:pathLst>
                <a:path w="6525" h="13049" extrusionOk="0">
                  <a:moveTo>
                    <a:pt x="1" y="1"/>
                  </a:moveTo>
                  <a:lnTo>
                    <a:pt x="1" y="13048"/>
                  </a:lnTo>
                  <a:lnTo>
                    <a:pt x="6525" y="13048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5"/>
            <p:cNvSpPr/>
            <p:nvPr/>
          </p:nvSpPr>
          <p:spPr>
            <a:xfrm>
              <a:off x="6807669" y="2978057"/>
              <a:ext cx="355541" cy="1066592"/>
            </a:xfrm>
            <a:custGeom>
              <a:avLst/>
              <a:gdLst/>
              <a:ahLst/>
              <a:cxnLst/>
              <a:rect l="l" t="t" r="r" b="b"/>
              <a:pathLst>
                <a:path w="22835" h="68503" extrusionOk="0">
                  <a:moveTo>
                    <a:pt x="9787" y="0"/>
                  </a:moveTo>
                  <a:lnTo>
                    <a:pt x="1" y="68502"/>
                  </a:lnTo>
                  <a:lnTo>
                    <a:pt x="9787" y="68502"/>
                  </a:lnTo>
                  <a:lnTo>
                    <a:pt x="22835" y="0"/>
                  </a:lnTo>
                  <a:close/>
                </a:path>
              </a:pathLst>
            </a:custGeom>
            <a:solidFill>
              <a:srgbClr val="6971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5"/>
            <p:cNvSpPr/>
            <p:nvPr/>
          </p:nvSpPr>
          <p:spPr>
            <a:xfrm>
              <a:off x="7163194" y="2978057"/>
              <a:ext cx="355541" cy="1066592"/>
            </a:xfrm>
            <a:custGeom>
              <a:avLst/>
              <a:gdLst/>
              <a:ahLst/>
              <a:cxnLst/>
              <a:rect l="l" t="t" r="r" b="b"/>
              <a:pathLst>
                <a:path w="22835" h="68503" extrusionOk="0">
                  <a:moveTo>
                    <a:pt x="1" y="0"/>
                  </a:moveTo>
                  <a:lnTo>
                    <a:pt x="13049" y="68502"/>
                  </a:lnTo>
                  <a:lnTo>
                    <a:pt x="22835" y="68502"/>
                  </a:lnTo>
                  <a:lnTo>
                    <a:pt x="13049" y="0"/>
                  </a:lnTo>
                  <a:close/>
                </a:path>
              </a:pathLst>
            </a:custGeom>
            <a:solidFill>
              <a:srgbClr val="6971E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5"/>
            <p:cNvSpPr/>
            <p:nvPr/>
          </p:nvSpPr>
          <p:spPr>
            <a:xfrm>
              <a:off x="6706090" y="1809902"/>
              <a:ext cx="152384" cy="203173"/>
            </a:xfrm>
            <a:custGeom>
              <a:avLst/>
              <a:gdLst/>
              <a:ahLst/>
              <a:cxnLst/>
              <a:rect l="l" t="t" r="r" b="b"/>
              <a:pathLst>
                <a:path w="9787" h="13049" extrusionOk="0">
                  <a:moveTo>
                    <a:pt x="1" y="1"/>
                  </a:moveTo>
                  <a:lnTo>
                    <a:pt x="1" y="6525"/>
                  </a:lnTo>
                  <a:cubicBezTo>
                    <a:pt x="1" y="10113"/>
                    <a:pt x="2937" y="13049"/>
                    <a:pt x="6525" y="13049"/>
                  </a:cubicBezTo>
                  <a:lnTo>
                    <a:pt x="9787" y="13049"/>
                  </a:lnTo>
                  <a:lnTo>
                    <a:pt x="9787" y="1"/>
                  </a:lnTo>
                  <a:close/>
                </a:path>
              </a:pathLst>
            </a:custGeom>
            <a:solidFill>
              <a:srgbClr val="D5A6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5"/>
            <p:cNvSpPr/>
            <p:nvPr/>
          </p:nvSpPr>
          <p:spPr>
            <a:xfrm>
              <a:off x="6502933" y="1505166"/>
              <a:ext cx="304752" cy="304752"/>
            </a:xfrm>
            <a:custGeom>
              <a:avLst/>
              <a:gdLst/>
              <a:ahLst/>
              <a:cxnLst/>
              <a:rect l="l" t="t" r="r" b="b"/>
              <a:pathLst>
                <a:path w="19573" h="19573" extrusionOk="0">
                  <a:moveTo>
                    <a:pt x="9787" y="1"/>
                  </a:moveTo>
                  <a:cubicBezTo>
                    <a:pt x="4372" y="1"/>
                    <a:pt x="1" y="4372"/>
                    <a:pt x="1" y="9787"/>
                  </a:cubicBezTo>
                  <a:cubicBezTo>
                    <a:pt x="1" y="15202"/>
                    <a:pt x="4372" y="19573"/>
                    <a:pt x="9787" y="19573"/>
                  </a:cubicBezTo>
                  <a:cubicBezTo>
                    <a:pt x="15202" y="19573"/>
                    <a:pt x="19573" y="15202"/>
                    <a:pt x="19573" y="9787"/>
                  </a:cubicBezTo>
                  <a:cubicBezTo>
                    <a:pt x="19573" y="4372"/>
                    <a:pt x="15202" y="1"/>
                    <a:pt x="9787" y="1"/>
                  </a:cubicBezTo>
                  <a:close/>
                </a:path>
              </a:pathLst>
            </a:custGeom>
            <a:solidFill>
              <a:srgbClr val="674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5"/>
            <p:cNvSpPr/>
            <p:nvPr/>
          </p:nvSpPr>
          <p:spPr>
            <a:xfrm>
              <a:off x="6655301" y="1606745"/>
              <a:ext cx="203173" cy="203173"/>
            </a:xfrm>
            <a:custGeom>
              <a:avLst/>
              <a:gdLst/>
              <a:ahLst/>
              <a:cxnLst/>
              <a:rect l="l" t="t" r="r" b="b"/>
              <a:pathLst>
                <a:path w="13049" h="13049" extrusionOk="0">
                  <a:moveTo>
                    <a:pt x="6525" y="1"/>
                  </a:moveTo>
                  <a:cubicBezTo>
                    <a:pt x="2937" y="1"/>
                    <a:pt x="1" y="2937"/>
                    <a:pt x="1" y="6525"/>
                  </a:cubicBezTo>
                  <a:lnTo>
                    <a:pt x="1" y="13049"/>
                  </a:lnTo>
                  <a:lnTo>
                    <a:pt x="13049" y="13049"/>
                  </a:lnTo>
                  <a:lnTo>
                    <a:pt x="13049" y="6525"/>
                  </a:lnTo>
                  <a:cubicBezTo>
                    <a:pt x="13049" y="2937"/>
                    <a:pt x="10113" y="1"/>
                    <a:pt x="6525" y="1"/>
                  </a:cubicBezTo>
                  <a:close/>
                </a:path>
              </a:pathLst>
            </a:custGeom>
            <a:solidFill>
              <a:srgbClr val="8E7C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5"/>
            <p:cNvSpPr/>
            <p:nvPr/>
          </p:nvSpPr>
          <p:spPr>
            <a:xfrm>
              <a:off x="6655301" y="1708323"/>
              <a:ext cx="203173" cy="253962"/>
            </a:xfrm>
            <a:custGeom>
              <a:avLst/>
              <a:gdLst/>
              <a:ahLst/>
              <a:cxnLst/>
              <a:rect l="l" t="t" r="r" b="b"/>
              <a:pathLst>
                <a:path w="13049" h="16311" extrusionOk="0">
                  <a:moveTo>
                    <a:pt x="3263" y="1"/>
                  </a:moveTo>
                  <a:lnTo>
                    <a:pt x="1" y="3263"/>
                  </a:lnTo>
                  <a:lnTo>
                    <a:pt x="1" y="9787"/>
                  </a:lnTo>
                  <a:cubicBezTo>
                    <a:pt x="1" y="13375"/>
                    <a:pt x="2937" y="16311"/>
                    <a:pt x="6525" y="16311"/>
                  </a:cubicBezTo>
                  <a:cubicBezTo>
                    <a:pt x="10113" y="16311"/>
                    <a:pt x="13049" y="13375"/>
                    <a:pt x="13049" y="9787"/>
                  </a:cubicBezTo>
                  <a:lnTo>
                    <a:pt x="13049" y="3263"/>
                  </a:lnTo>
                  <a:lnTo>
                    <a:pt x="11124" y="3263"/>
                  </a:lnTo>
                  <a:cubicBezTo>
                    <a:pt x="8188" y="3263"/>
                    <a:pt x="5350" y="2088"/>
                    <a:pt x="3263" y="1"/>
                  </a:cubicBezTo>
                  <a:close/>
                </a:path>
              </a:pathLst>
            </a:custGeom>
            <a:solidFill>
              <a:srgbClr val="EAD1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31"/>
          <p:cNvSpPr txBox="1">
            <a:spLocks noGrp="1"/>
          </p:cNvSpPr>
          <p:nvPr>
            <p:ph type="title"/>
          </p:nvPr>
        </p:nvSpPr>
        <p:spPr>
          <a:xfrm>
            <a:off x="4939700" y="1288261"/>
            <a:ext cx="1905300" cy="970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OUR MAIN</a:t>
            </a:r>
            <a:br>
              <a:rPr lang="en" dirty="0"/>
            </a:br>
            <a:r>
              <a:rPr lang="en" dirty="0"/>
              <a:t>MISSION</a:t>
            </a:r>
            <a:endParaRPr dirty="0"/>
          </a:p>
        </p:txBody>
      </p:sp>
      <p:sp>
        <p:nvSpPr>
          <p:cNvPr id="738" name="Google Shape;738;p31"/>
          <p:cNvSpPr txBox="1">
            <a:spLocks noGrp="1"/>
          </p:cNvSpPr>
          <p:nvPr>
            <p:ph type="body" idx="1"/>
          </p:nvPr>
        </p:nvSpPr>
        <p:spPr>
          <a:xfrm>
            <a:off x="4939700" y="2182538"/>
            <a:ext cx="1905300" cy="180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The target of our app is to help as many </a:t>
            </a:r>
            <a:r>
              <a:rPr lang="en-US" dirty="0">
                <a:solidFill>
                  <a:schemeClr val="tx1"/>
                </a:solidFill>
              </a:rPr>
              <a:t>people as we can, even if that means </a:t>
            </a:r>
            <a:r>
              <a:rPr lang="en-US" dirty="0"/>
              <a:t>just a small bump in the right direction.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39" name="Google Shape;739;p31"/>
          <p:cNvGrpSpPr/>
          <p:nvPr/>
        </p:nvGrpSpPr>
        <p:grpSpPr>
          <a:xfrm>
            <a:off x="1845914" y="1864668"/>
            <a:ext cx="1600177" cy="1414164"/>
            <a:chOff x="-3137650" y="2787000"/>
            <a:chExt cx="291450" cy="257575"/>
          </a:xfrm>
        </p:grpSpPr>
        <p:sp>
          <p:nvSpPr>
            <p:cNvPr id="740" name="Google Shape;740;p31"/>
            <p:cNvSpPr/>
            <p:nvPr/>
          </p:nvSpPr>
          <p:spPr>
            <a:xfrm>
              <a:off x="-3137650" y="2787000"/>
              <a:ext cx="291450" cy="257575"/>
            </a:xfrm>
            <a:custGeom>
              <a:avLst/>
              <a:gdLst/>
              <a:ahLst/>
              <a:cxnLst/>
              <a:rect l="l" t="t" r="r" b="b"/>
              <a:pathLst>
                <a:path w="11658" h="10303" extrusionOk="0">
                  <a:moveTo>
                    <a:pt x="10618" y="693"/>
                  </a:moveTo>
                  <a:cubicBezTo>
                    <a:pt x="10807" y="693"/>
                    <a:pt x="10964" y="851"/>
                    <a:pt x="10964" y="1040"/>
                  </a:cubicBezTo>
                  <a:lnTo>
                    <a:pt x="10964" y="2741"/>
                  </a:lnTo>
                  <a:lnTo>
                    <a:pt x="662" y="2741"/>
                  </a:lnTo>
                  <a:lnTo>
                    <a:pt x="662" y="1040"/>
                  </a:lnTo>
                  <a:cubicBezTo>
                    <a:pt x="662" y="851"/>
                    <a:pt x="820" y="693"/>
                    <a:pt x="1009" y="693"/>
                  </a:cubicBezTo>
                  <a:close/>
                  <a:moveTo>
                    <a:pt x="10996" y="3403"/>
                  </a:moveTo>
                  <a:lnTo>
                    <a:pt x="10996" y="9231"/>
                  </a:lnTo>
                  <a:cubicBezTo>
                    <a:pt x="10964" y="9420"/>
                    <a:pt x="10838" y="9578"/>
                    <a:pt x="10618" y="9578"/>
                  </a:cubicBezTo>
                  <a:lnTo>
                    <a:pt x="1009" y="9578"/>
                  </a:lnTo>
                  <a:cubicBezTo>
                    <a:pt x="820" y="9578"/>
                    <a:pt x="662" y="9420"/>
                    <a:pt x="662" y="9231"/>
                  </a:cubicBezTo>
                  <a:lnTo>
                    <a:pt x="662" y="3403"/>
                  </a:lnTo>
                  <a:close/>
                  <a:moveTo>
                    <a:pt x="1009" y="0"/>
                  </a:moveTo>
                  <a:cubicBezTo>
                    <a:pt x="473" y="0"/>
                    <a:pt x="1" y="473"/>
                    <a:pt x="1" y="1040"/>
                  </a:cubicBezTo>
                  <a:lnTo>
                    <a:pt x="1" y="9263"/>
                  </a:lnTo>
                  <a:cubicBezTo>
                    <a:pt x="1" y="9830"/>
                    <a:pt x="473" y="10302"/>
                    <a:pt x="1009" y="10302"/>
                  </a:cubicBezTo>
                  <a:lnTo>
                    <a:pt x="10618" y="10302"/>
                  </a:lnTo>
                  <a:cubicBezTo>
                    <a:pt x="11185" y="10302"/>
                    <a:pt x="11658" y="9830"/>
                    <a:pt x="11658" y="9263"/>
                  </a:cubicBezTo>
                  <a:lnTo>
                    <a:pt x="11658" y="1040"/>
                  </a:lnTo>
                  <a:cubicBezTo>
                    <a:pt x="11658" y="441"/>
                    <a:pt x="11217" y="0"/>
                    <a:pt x="106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1"/>
            <p:cNvSpPr/>
            <p:nvPr/>
          </p:nvSpPr>
          <p:spPr>
            <a:xfrm>
              <a:off x="-3104575" y="2820875"/>
              <a:ext cx="18150" cy="17350"/>
            </a:xfrm>
            <a:custGeom>
              <a:avLst/>
              <a:gdLst/>
              <a:ahLst/>
              <a:cxnLst/>
              <a:rect l="l" t="t" r="r" b="b"/>
              <a:pathLst>
                <a:path w="726" h="694" extrusionOk="0">
                  <a:moveTo>
                    <a:pt x="348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36"/>
                    <a:pt x="158" y="693"/>
                    <a:pt x="348" y="693"/>
                  </a:cubicBezTo>
                  <a:cubicBezTo>
                    <a:pt x="568" y="693"/>
                    <a:pt x="726" y="536"/>
                    <a:pt x="726" y="347"/>
                  </a:cubicBezTo>
                  <a:cubicBezTo>
                    <a:pt x="726" y="158"/>
                    <a:pt x="568" y="0"/>
                    <a:pt x="3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1"/>
            <p:cNvSpPr/>
            <p:nvPr/>
          </p:nvSpPr>
          <p:spPr>
            <a:xfrm>
              <a:off x="-3069900" y="2820875"/>
              <a:ext cx="17350" cy="17350"/>
            </a:xfrm>
            <a:custGeom>
              <a:avLst/>
              <a:gdLst/>
              <a:ahLst/>
              <a:cxnLst/>
              <a:rect l="l" t="t" r="r" b="b"/>
              <a:pathLst>
                <a:path w="694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3"/>
                    <a:pt x="347" y="693"/>
                  </a:cubicBezTo>
                  <a:cubicBezTo>
                    <a:pt x="536" y="693"/>
                    <a:pt x="693" y="536"/>
                    <a:pt x="693" y="347"/>
                  </a:cubicBezTo>
                  <a:cubicBezTo>
                    <a:pt x="693" y="158"/>
                    <a:pt x="536" y="0"/>
                    <a:pt x="3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1"/>
            <p:cNvSpPr/>
            <p:nvPr/>
          </p:nvSpPr>
          <p:spPr>
            <a:xfrm>
              <a:off x="-3035250" y="2820875"/>
              <a:ext cx="17350" cy="17350"/>
            </a:xfrm>
            <a:custGeom>
              <a:avLst/>
              <a:gdLst/>
              <a:ahLst/>
              <a:cxnLst/>
              <a:rect l="l" t="t" r="r" b="b"/>
              <a:pathLst>
                <a:path w="694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3"/>
                    <a:pt x="347" y="693"/>
                  </a:cubicBezTo>
                  <a:cubicBezTo>
                    <a:pt x="536" y="693"/>
                    <a:pt x="693" y="536"/>
                    <a:pt x="693" y="347"/>
                  </a:cubicBezTo>
                  <a:cubicBezTo>
                    <a:pt x="693" y="158"/>
                    <a:pt x="536" y="0"/>
                    <a:pt x="3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1"/>
            <p:cNvSpPr/>
            <p:nvPr/>
          </p:nvSpPr>
          <p:spPr>
            <a:xfrm>
              <a:off x="-3002175" y="2820875"/>
              <a:ext cx="121325" cy="17350"/>
            </a:xfrm>
            <a:custGeom>
              <a:avLst/>
              <a:gdLst/>
              <a:ahLst/>
              <a:cxnLst/>
              <a:rect l="l" t="t" r="r" b="b"/>
              <a:pathLst>
                <a:path w="4853" h="694" extrusionOk="0">
                  <a:moveTo>
                    <a:pt x="347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32" y="536"/>
                    <a:pt x="190" y="693"/>
                    <a:pt x="347" y="693"/>
                  </a:cubicBezTo>
                  <a:lnTo>
                    <a:pt x="4506" y="693"/>
                  </a:lnTo>
                  <a:cubicBezTo>
                    <a:pt x="4695" y="693"/>
                    <a:pt x="4852" y="536"/>
                    <a:pt x="4852" y="347"/>
                  </a:cubicBezTo>
                  <a:cubicBezTo>
                    <a:pt x="4852" y="158"/>
                    <a:pt x="4695" y="0"/>
                    <a:pt x="45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1"/>
            <p:cNvSpPr/>
            <p:nvPr/>
          </p:nvSpPr>
          <p:spPr>
            <a:xfrm>
              <a:off x="-2948625" y="2907300"/>
              <a:ext cx="52025" cy="85300"/>
            </a:xfrm>
            <a:custGeom>
              <a:avLst/>
              <a:gdLst/>
              <a:ahLst/>
              <a:cxnLst/>
              <a:rect l="l" t="t" r="r" b="b"/>
              <a:pathLst>
                <a:path w="2081" h="3412" extrusionOk="0">
                  <a:moveTo>
                    <a:pt x="347" y="1"/>
                  </a:moveTo>
                  <a:cubicBezTo>
                    <a:pt x="261" y="1"/>
                    <a:pt x="174" y="24"/>
                    <a:pt x="127" y="72"/>
                  </a:cubicBezTo>
                  <a:cubicBezTo>
                    <a:pt x="1" y="198"/>
                    <a:pt x="1" y="450"/>
                    <a:pt x="127" y="544"/>
                  </a:cubicBezTo>
                  <a:lnTo>
                    <a:pt x="1261" y="1710"/>
                  </a:lnTo>
                  <a:lnTo>
                    <a:pt x="127" y="2844"/>
                  </a:lnTo>
                  <a:cubicBezTo>
                    <a:pt x="1" y="2970"/>
                    <a:pt x="1" y="3191"/>
                    <a:pt x="127" y="3317"/>
                  </a:cubicBezTo>
                  <a:cubicBezTo>
                    <a:pt x="174" y="3380"/>
                    <a:pt x="261" y="3411"/>
                    <a:pt x="347" y="3411"/>
                  </a:cubicBezTo>
                  <a:cubicBezTo>
                    <a:pt x="434" y="3411"/>
                    <a:pt x="521" y="3380"/>
                    <a:pt x="568" y="3317"/>
                  </a:cubicBezTo>
                  <a:lnTo>
                    <a:pt x="1954" y="1930"/>
                  </a:lnTo>
                  <a:cubicBezTo>
                    <a:pt x="2080" y="1804"/>
                    <a:pt x="2080" y="1584"/>
                    <a:pt x="1954" y="1458"/>
                  </a:cubicBezTo>
                  <a:lnTo>
                    <a:pt x="568" y="72"/>
                  </a:lnTo>
                  <a:cubicBezTo>
                    <a:pt x="521" y="24"/>
                    <a:pt x="434" y="1"/>
                    <a:pt x="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1"/>
            <p:cNvSpPr/>
            <p:nvPr/>
          </p:nvSpPr>
          <p:spPr>
            <a:xfrm>
              <a:off x="-3088025" y="2907300"/>
              <a:ext cx="53575" cy="85300"/>
            </a:xfrm>
            <a:custGeom>
              <a:avLst/>
              <a:gdLst/>
              <a:ahLst/>
              <a:cxnLst/>
              <a:rect l="l" t="t" r="r" b="b"/>
              <a:pathLst>
                <a:path w="2143" h="3412" extrusionOk="0">
                  <a:moveTo>
                    <a:pt x="1749" y="1"/>
                  </a:moveTo>
                  <a:cubicBezTo>
                    <a:pt x="1662" y="1"/>
                    <a:pt x="1576" y="24"/>
                    <a:pt x="1513" y="72"/>
                  </a:cubicBezTo>
                  <a:lnTo>
                    <a:pt x="127" y="1458"/>
                  </a:lnTo>
                  <a:cubicBezTo>
                    <a:pt x="1" y="1584"/>
                    <a:pt x="1" y="1804"/>
                    <a:pt x="127" y="1930"/>
                  </a:cubicBezTo>
                  <a:lnTo>
                    <a:pt x="1513" y="3317"/>
                  </a:lnTo>
                  <a:cubicBezTo>
                    <a:pt x="1576" y="3380"/>
                    <a:pt x="1662" y="3411"/>
                    <a:pt x="1749" y="3411"/>
                  </a:cubicBezTo>
                  <a:cubicBezTo>
                    <a:pt x="1836" y="3411"/>
                    <a:pt x="1922" y="3380"/>
                    <a:pt x="1985" y="3317"/>
                  </a:cubicBezTo>
                  <a:cubicBezTo>
                    <a:pt x="2111" y="3191"/>
                    <a:pt x="2111" y="2970"/>
                    <a:pt x="1985" y="2844"/>
                  </a:cubicBezTo>
                  <a:lnTo>
                    <a:pt x="851" y="1710"/>
                  </a:lnTo>
                  <a:lnTo>
                    <a:pt x="1985" y="544"/>
                  </a:lnTo>
                  <a:cubicBezTo>
                    <a:pt x="2143" y="450"/>
                    <a:pt x="2143" y="198"/>
                    <a:pt x="1985" y="72"/>
                  </a:cubicBezTo>
                  <a:cubicBezTo>
                    <a:pt x="1922" y="24"/>
                    <a:pt x="1836" y="1"/>
                    <a:pt x="17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1"/>
            <p:cNvSpPr/>
            <p:nvPr/>
          </p:nvSpPr>
          <p:spPr>
            <a:xfrm>
              <a:off x="-3019500" y="2888975"/>
              <a:ext cx="54375" cy="119400"/>
            </a:xfrm>
            <a:custGeom>
              <a:avLst/>
              <a:gdLst/>
              <a:ahLst/>
              <a:cxnLst/>
              <a:rect l="l" t="t" r="r" b="b"/>
              <a:pathLst>
                <a:path w="2175" h="4776" extrusionOk="0">
                  <a:moveTo>
                    <a:pt x="1778" y="0"/>
                  </a:moveTo>
                  <a:cubicBezTo>
                    <a:pt x="1617" y="0"/>
                    <a:pt x="1501" y="108"/>
                    <a:pt x="1450" y="237"/>
                  </a:cubicBezTo>
                  <a:lnTo>
                    <a:pt x="63" y="4333"/>
                  </a:lnTo>
                  <a:cubicBezTo>
                    <a:pt x="0" y="4522"/>
                    <a:pt x="95" y="4680"/>
                    <a:pt x="253" y="4743"/>
                  </a:cubicBezTo>
                  <a:cubicBezTo>
                    <a:pt x="305" y="4765"/>
                    <a:pt x="354" y="4775"/>
                    <a:pt x="399" y="4775"/>
                  </a:cubicBezTo>
                  <a:cubicBezTo>
                    <a:pt x="543" y="4775"/>
                    <a:pt x="646" y="4674"/>
                    <a:pt x="694" y="4554"/>
                  </a:cubicBezTo>
                  <a:lnTo>
                    <a:pt x="2080" y="458"/>
                  </a:lnTo>
                  <a:cubicBezTo>
                    <a:pt x="2174" y="300"/>
                    <a:pt x="2048" y="111"/>
                    <a:pt x="1891" y="17"/>
                  </a:cubicBezTo>
                  <a:cubicBezTo>
                    <a:pt x="1851" y="6"/>
                    <a:pt x="1813" y="0"/>
                    <a:pt x="177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8" name="Google Shape;748;p31"/>
          <p:cNvGrpSpPr/>
          <p:nvPr/>
        </p:nvGrpSpPr>
        <p:grpSpPr>
          <a:xfrm>
            <a:off x="0" y="4569046"/>
            <a:ext cx="1022509" cy="572747"/>
            <a:chOff x="-77" y="3784091"/>
            <a:chExt cx="2423582" cy="1357541"/>
          </a:xfrm>
        </p:grpSpPr>
        <p:sp>
          <p:nvSpPr>
            <p:cNvPr id="749" name="Google Shape;749;p31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1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1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1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1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54" name="Google Shape;754;p31"/>
          <p:cNvGrpSpPr/>
          <p:nvPr/>
        </p:nvGrpSpPr>
        <p:grpSpPr>
          <a:xfrm rot="10800000">
            <a:off x="8121500" y="-4"/>
            <a:ext cx="1022509" cy="572747"/>
            <a:chOff x="-77" y="3784091"/>
            <a:chExt cx="2423582" cy="1357541"/>
          </a:xfrm>
        </p:grpSpPr>
        <p:sp>
          <p:nvSpPr>
            <p:cNvPr id="755" name="Google Shape;755;p31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1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1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1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1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87D243E-38B0-4204-947E-26C222538095}"/>
              </a:ext>
            </a:extLst>
          </p:cNvPr>
          <p:cNvSpPr txBox="1"/>
          <p:nvPr/>
        </p:nvSpPr>
        <p:spPr>
          <a:xfrm>
            <a:off x="264369" y="198373"/>
            <a:ext cx="13235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Oswald" panose="00000500000000000000" pitchFamily="2" charset="0"/>
              </a:rPr>
              <a:t>01 Why?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34"/>
          <p:cNvSpPr txBox="1">
            <a:spLocks noGrp="1"/>
          </p:cNvSpPr>
          <p:nvPr>
            <p:ph type="subTitle" idx="1"/>
          </p:nvPr>
        </p:nvSpPr>
        <p:spPr>
          <a:xfrm>
            <a:off x="1002175" y="1666611"/>
            <a:ext cx="3134776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Establishing safe boundaries</a:t>
            </a:r>
            <a:endParaRPr dirty="0"/>
          </a:p>
        </p:txBody>
      </p:sp>
      <p:sp>
        <p:nvSpPr>
          <p:cNvPr id="809" name="Google Shape;809;p34"/>
          <p:cNvSpPr txBox="1">
            <a:spLocks noGrp="1"/>
          </p:cNvSpPr>
          <p:nvPr>
            <p:ph type="title"/>
          </p:nvPr>
        </p:nvSpPr>
        <p:spPr>
          <a:xfrm>
            <a:off x="1410963" y="826002"/>
            <a:ext cx="5539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Because it helps with:</a:t>
            </a:r>
            <a:endParaRPr dirty="0"/>
          </a:p>
        </p:txBody>
      </p:sp>
      <p:sp>
        <p:nvSpPr>
          <p:cNvPr id="810" name="Google Shape;810;p34"/>
          <p:cNvSpPr txBox="1">
            <a:spLocks noGrp="1"/>
          </p:cNvSpPr>
          <p:nvPr>
            <p:ph type="subTitle" idx="2"/>
          </p:nvPr>
        </p:nvSpPr>
        <p:spPr>
          <a:xfrm>
            <a:off x="1820251" y="2042702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People who struggle with high phone usage or have a chaotic eating routine</a:t>
            </a:r>
            <a:endParaRPr dirty="0"/>
          </a:p>
        </p:txBody>
      </p:sp>
      <p:sp>
        <p:nvSpPr>
          <p:cNvPr id="813" name="Google Shape;813;p34"/>
          <p:cNvSpPr txBox="1">
            <a:spLocks noGrp="1"/>
          </p:cNvSpPr>
          <p:nvPr>
            <p:ph type="subTitle" idx="5"/>
          </p:nvPr>
        </p:nvSpPr>
        <p:spPr>
          <a:xfrm>
            <a:off x="4955027" y="2254192"/>
            <a:ext cx="2316900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Assuming responsability</a:t>
            </a:r>
            <a:endParaRPr dirty="0"/>
          </a:p>
        </p:txBody>
      </p:sp>
      <p:sp>
        <p:nvSpPr>
          <p:cNvPr id="814" name="Google Shape;814;p34"/>
          <p:cNvSpPr txBox="1">
            <a:spLocks noGrp="1"/>
          </p:cNvSpPr>
          <p:nvPr>
            <p:ph type="subTitle" idx="6"/>
          </p:nvPr>
        </p:nvSpPr>
        <p:spPr>
          <a:xfrm>
            <a:off x="4955077" y="2630283"/>
            <a:ext cx="2316900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Keeping track of your progress also means pushing yourself above yesterday’s standard</a:t>
            </a:r>
            <a:endParaRPr dirty="0"/>
          </a:p>
        </p:txBody>
      </p:sp>
      <p:sp>
        <p:nvSpPr>
          <p:cNvPr id="815" name="Google Shape;815;p34"/>
          <p:cNvSpPr txBox="1">
            <a:spLocks noGrp="1"/>
          </p:cNvSpPr>
          <p:nvPr>
            <p:ph type="subTitle" idx="7"/>
          </p:nvPr>
        </p:nvSpPr>
        <p:spPr>
          <a:xfrm>
            <a:off x="1167545" y="3351420"/>
            <a:ext cx="2969406" cy="38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Taking care of your mental health</a:t>
            </a:r>
            <a:endParaRPr dirty="0"/>
          </a:p>
        </p:txBody>
      </p:sp>
      <p:sp>
        <p:nvSpPr>
          <p:cNvPr id="816" name="Google Shape;816;p34"/>
          <p:cNvSpPr txBox="1">
            <a:spLocks noGrp="1"/>
          </p:cNvSpPr>
          <p:nvPr>
            <p:ph type="subTitle" idx="8"/>
          </p:nvPr>
        </p:nvSpPr>
        <p:spPr>
          <a:xfrm>
            <a:off x="1473767" y="3741120"/>
            <a:ext cx="2663184" cy="6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89999" lvl="0" indent="-89999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By limiting exposure to social media and other psyhically draining activities</a:t>
            </a:r>
            <a:endParaRPr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2A8F14-BEBE-41E6-81D4-4DD15850E8C8}"/>
              </a:ext>
            </a:extLst>
          </p:cNvPr>
          <p:cNvSpPr txBox="1"/>
          <p:nvPr/>
        </p:nvSpPr>
        <p:spPr>
          <a:xfrm>
            <a:off x="264369" y="198373"/>
            <a:ext cx="13235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Oswald" panose="00000500000000000000" pitchFamily="2" charset="0"/>
              </a:rPr>
              <a:t>01 Why?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41"/>
          <p:cNvSpPr txBox="1">
            <a:spLocks noGrp="1"/>
          </p:cNvSpPr>
          <p:nvPr>
            <p:ph type="title"/>
          </p:nvPr>
        </p:nvSpPr>
        <p:spPr>
          <a:xfrm>
            <a:off x="2884321" y="1792916"/>
            <a:ext cx="1599000" cy="12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930" name="Google Shape;930;p41"/>
          <p:cNvSpPr txBox="1">
            <a:spLocks noGrp="1"/>
          </p:cNvSpPr>
          <p:nvPr>
            <p:ph type="title" idx="2"/>
          </p:nvPr>
        </p:nvSpPr>
        <p:spPr>
          <a:xfrm>
            <a:off x="2884321" y="3145605"/>
            <a:ext cx="2622000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Built in?</a:t>
            </a:r>
            <a:endParaRPr sz="6000" dirty="0"/>
          </a:p>
        </p:txBody>
      </p:sp>
      <p:grpSp>
        <p:nvGrpSpPr>
          <p:cNvPr id="931" name="Google Shape;931;p41"/>
          <p:cNvGrpSpPr/>
          <p:nvPr/>
        </p:nvGrpSpPr>
        <p:grpSpPr>
          <a:xfrm>
            <a:off x="6351340" y="1383010"/>
            <a:ext cx="2301266" cy="2377467"/>
            <a:chOff x="6945936" y="1456203"/>
            <a:chExt cx="2159597" cy="2231107"/>
          </a:xfrm>
        </p:grpSpPr>
        <p:sp>
          <p:nvSpPr>
            <p:cNvPr id="932" name="Google Shape;932;p41"/>
            <p:cNvSpPr/>
            <p:nvPr/>
          </p:nvSpPr>
          <p:spPr>
            <a:xfrm>
              <a:off x="7643769" y="1456203"/>
              <a:ext cx="1461763" cy="1846434"/>
            </a:xfrm>
            <a:custGeom>
              <a:avLst/>
              <a:gdLst/>
              <a:ahLst/>
              <a:cxnLst/>
              <a:rect l="l" t="t" r="r" b="b"/>
              <a:pathLst>
                <a:path w="123957" h="156577" extrusionOk="0">
                  <a:moveTo>
                    <a:pt x="1" y="1"/>
                  </a:moveTo>
                  <a:lnTo>
                    <a:pt x="1" y="16311"/>
                  </a:lnTo>
                  <a:lnTo>
                    <a:pt x="107646" y="16311"/>
                  </a:lnTo>
                  <a:lnTo>
                    <a:pt x="107646" y="156576"/>
                  </a:lnTo>
                  <a:lnTo>
                    <a:pt x="123956" y="156576"/>
                  </a:lnTo>
                  <a:lnTo>
                    <a:pt x="12395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41"/>
            <p:cNvSpPr/>
            <p:nvPr/>
          </p:nvSpPr>
          <p:spPr>
            <a:xfrm>
              <a:off x="7451434" y="1648538"/>
              <a:ext cx="1461763" cy="1846434"/>
            </a:xfrm>
            <a:custGeom>
              <a:avLst/>
              <a:gdLst/>
              <a:ahLst/>
              <a:cxnLst/>
              <a:rect l="l" t="t" r="r" b="b"/>
              <a:pathLst>
                <a:path w="123957" h="156577" extrusionOk="0">
                  <a:moveTo>
                    <a:pt x="1" y="1"/>
                  </a:moveTo>
                  <a:lnTo>
                    <a:pt x="1" y="16311"/>
                  </a:lnTo>
                  <a:lnTo>
                    <a:pt x="81550" y="16311"/>
                  </a:lnTo>
                  <a:lnTo>
                    <a:pt x="107646" y="42407"/>
                  </a:lnTo>
                  <a:lnTo>
                    <a:pt x="107646" y="156576"/>
                  </a:lnTo>
                  <a:lnTo>
                    <a:pt x="123956" y="156576"/>
                  </a:lnTo>
                  <a:lnTo>
                    <a:pt x="123956" y="140266"/>
                  </a:lnTo>
                  <a:lnTo>
                    <a:pt x="12395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41"/>
            <p:cNvSpPr/>
            <p:nvPr/>
          </p:nvSpPr>
          <p:spPr>
            <a:xfrm>
              <a:off x="7259100" y="1840875"/>
              <a:ext cx="1487174" cy="1846434"/>
            </a:xfrm>
            <a:custGeom>
              <a:avLst/>
              <a:gdLst/>
              <a:ahLst/>
              <a:cxnLst/>
              <a:rect l="l" t="t" r="r" b="b"/>
              <a:pathLst>
                <a:path w="123957" h="156577" extrusionOk="0">
                  <a:moveTo>
                    <a:pt x="1" y="1"/>
                  </a:moveTo>
                  <a:lnTo>
                    <a:pt x="1" y="156576"/>
                  </a:lnTo>
                  <a:lnTo>
                    <a:pt x="123956" y="156576"/>
                  </a:lnTo>
                  <a:lnTo>
                    <a:pt x="123956" y="27043"/>
                  </a:lnTo>
                  <a:lnTo>
                    <a:pt x="9802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41"/>
            <p:cNvSpPr/>
            <p:nvPr/>
          </p:nvSpPr>
          <p:spPr>
            <a:xfrm>
              <a:off x="6945936" y="2917954"/>
              <a:ext cx="769354" cy="769354"/>
            </a:xfrm>
            <a:custGeom>
              <a:avLst/>
              <a:gdLst/>
              <a:ahLst/>
              <a:cxnLst/>
              <a:rect l="l" t="t" r="r" b="b"/>
              <a:pathLst>
                <a:path w="65241" h="65241" extrusionOk="0">
                  <a:moveTo>
                    <a:pt x="26097" y="0"/>
                  </a:moveTo>
                  <a:lnTo>
                    <a:pt x="26097" y="10732"/>
                  </a:lnTo>
                  <a:cubicBezTo>
                    <a:pt x="24596" y="11189"/>
                    <a:pt x="23128" y="11776"/>
                    <a:pt x="21758" y="12526"/>
                  </a:cubicBezTo>
                  <a:lnTo>
                    <a:pt x="21726" y="12526"/>
                  </a:lnTo>
                  <a:lnTo>
                    <a:pt x="14158" y="4926"/>
                  </a:lnTo>
                  <a:lnTo>
                    <a:pt x="4927" y="14157"/>
                  </a:lnTo>
                  <a:lnTo>
                    <a:pt x="12527" y="21758"/>
                  </a:lnTo>
                  <a:cubicBezTo>
                    <a:pt x="11777" y="23128"/>
                    <a:pt x="11190" y="24596"/>
                    <a:pt x="10733" y="26096"/>
                  </a:cubicBezTo>
                  <a:lnTo>
                    <a:pt x="1" y="26096"/>
                  </a:lnTo>
                  <a:lnTo>
                    <a:pt x="1" y="39144"/>
                  </a:lnTo>
                  <a:lnTo>
                    <a:pt x="10733" y="39144"/>
                  </a:lnTo>
                  <a:cubicBezTo>
                    <a:pt x="11190" y="40645"/>
                    <a:pt x="11777" y="42113"/>
                    <a:pt x="12527" y="43483"/>
                  </a:cubicBezTo>
                  <a:lnTo>
                    <a:pt x="12527" y="43515"/>
                  </a:lnTo>
                  <a:lnTo>
                    <a:pt x="4927" y="51083"/>
                  </a:lnTo>
                  <a:lnTo>
                    <a:pt x="14158" y="60315"/>
                  </a:lnTo>
                  <a:lnTo>
                    <a:pt x="21758" y="52714"/>
                  </a:lnTo>
                  <a:cubicBezTo>
                    <a:pt x="23128" y="53464"/>
                    <a:pt x="24596" y="54052"/>
                    <a:pt x="26097" y="54508"/>
                  </a:cubicBezTo>
                  <a:lnTo>
                    <a:pt x="26097" y="65240"/>
                  </a:lnTo>
                  <a:lnTo>
                    <a:pt x="39145" y="65240"/>
                  </a:lnTo>
                  <a:lnTo>
                    <a:pt x="39145" y="54508"/>
                  </a:lnTo>
                  <a:cubicBezTo>
                    <a:pt x="40645" y="54052"/>
                    <a:pt x="42113" y="53464"/>
                    <a:pt x="43483" y="52714"/>
                  </a:cubicBezTo>
                  <a:lnTo>
                    <a:pt x="51084" y="60315"/>
                  </a:lnTo>
                  <a:lnTo>
                    <a:pt x="60315" y="51083"/>
                  </a:lnTo>
                  <a:lnTo>
                    <a:pt x="52715" y="43515"/>
                  </a:lnTo>
                  <a:lnTo>
                    <a:pt x="52715" y="43483"/>
                  </a:lnTo>
                  <a:cubicBezTo>
                    <a:pt x="53465" y="42113"/>
                    <a:pt x="54052" y="40645"/>
                    <a:pt x="54509" y="39144"/>
                  </a:cubicBezTo>
                  <a:lnTo>
                    <a:pt x="65241" y="39144"/>
                  </a:lnTo>
                  <a:lnTo>
                    <a:pt x="65241" y="26096"/>
                  </a:lnTo>
                  <a:lnTo>
                    <a:pt x="54509" y="26096"/>
                  </a:lnTo>
                  <a:cubicBezTo>
                    <a:pt x="54052" y="24596"/>
                    <a:pt x="53465" y="23128"/>
                    <a:pt x="52715" y="21758"/>
                  </a:cubicBezTo>
                  <a:lnTo>
                    <a:pt x="60315" y="14157"/>
                  </a:lnTo>
                  <a:lnTo>
                    <a:pt x="51084" y="4926"/>
                  </a:lnTo>
                  <a:lnTo>
                    <a:pt x="43516" y="12526"/>
                  </a:lnTo>
                  <a:lnTo>
                    <a:pt x="43483" y="12526"/>
                  </a:lnTo>
                  <a:cubicBezTo>
                    <a:pt x="42113" y="11776"/>
                    <a:pt x="40645" y="11189"/>
                    <a:pt x="39145" y="10732"/>
                  </a:cubicBezTo>
                  <a:lnTo>
                    <a:pt x="39145" y="0"/>
                  </a:lnTo>
                  <a:close/>
                </a:path>
              </a:pathLst>
            </a:custGeom>
            <a:solidFill>
              <a:srgbClr val="67E0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41"/>
            <p:cNvSpPr/>
            <p:nvPr/>
          </p:nvSpPr>
          <p:spPr>
            <a:xfrm>
              <a:off x="7215206" y="3187224"/>
              <a:ext cx="230815" cy="230815"/>
            </a:xfrm>
            <a:custGeom>
              <a:avLst/>
              <a:gdLst/>
              <a:ahLst/>
              <a:cxnLst/>
              <a:rect l="l" t="t" r="r" b="b"/>
              <a:pathLst>
                <a:path w="19573" h="19573" extrusionOk="0">
                  <a:moveTo>
                    <a:pt x="9787" y="0"/>
                  </a:moveTo>
                  <a:cubicBezTo>
                    <a:pt x="4372" y="0"/>
                    <a:pt x="1" y="4371"/>
                    <a:pt x="1" y="9786"/>
                  </a:cubicBezTo>
                  <a:cubicBezTo>
                    <a:pt x="1" y="15201"/>
                    <a:pt x="4372" y="19572"/>
                    <a:pt x="9787" y="19572"/>
                  </a:cubicBezTo>
                  <a:cubicBezTo>
                    <a:pt x="15202" y="19572"/>
                    <a:pt x="19573" y="15201"/>
                    <a:pt x="19573" y="9786"/>
                  </a:cubicBezTo>
                  <a:cubicBezTo>
                    <a:pt x="19573" y="4371"/>
                    <a:pt x="15202" y="0"/>
                    <a:pt x="97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41"/>
            <p:cNvSpPr/>
            <p:nvPr/>
          </p:nvSpPr>
          <p:spPr>
            <a:xfrm>
              <a:off x="7489901" y="1994743"/>
              <a:ext cx="307749" cy="307749"/>
            </a:xfrm>
            <a:custGeom>
              <a:avLst/>
              <a:gdLst/>
              <a:ahLst/>
              <a:cxnLst/>
              <a:rect l="l" t="t" r="r" b="b"/>
              <a:pathLst>
                <a:path w="26097" h="26097" extrusionOk="0">
                  <a:moveTo>
                    <a:pt x="1" y="1"/>
                  </a:moveTo>
                  <a:lnTo>
                    <a:pt x="1" y="26097"/>
                  </a:lnTo>
                  <a:lnTo>
                    <a:pt x="26097" y="26097"/>
                  </a:lnTo>
                  <a:lnTo>
                    <a:pt x="26097" y="1"/>
                  </a:lnTo>
                  <a:close/>
                </a:path>
              </a:pathLst>
            </a:custGeom>
            <a:solidFill>
              <a:srgbClr val="BB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41"/>
            <p:cNvSpPr/>
            <p:nvPr/>
          </p:nvSpPr>
          <p:spPr>
            <a:xfrm>
              <a:off x="7489901" y="2533283"/>
              <a:ext cx="307749" cy="307749"/>
            </a:xfrm>
            <a:custGeom>
              <a:avLst/>
              <a:gdLst/>
              <a:ahLst/>
              <a:cxnLst/>
              <a:rect l="l" t="t" r="r" b="b"/>
              <a:pathLst>
                <a:path w="26097" h="26097" extrusionOk="0">
                  <a:moveTo>
                    <a:pt x="1" y="1"/>
                  </a:moveTo>
                  <a:lnTo>
                    <a:pt x="1" y="26096"/>
                  </a:lnTo>
                  <a:lnTo>
                    <a:pt x="26097" y="26096"/>
                  </a:lnTo>
                  <a:lnTo>
                    <a:pt x="26097" y="1"/>
                  </a:lnTo>
                  <a:close/>
                </a:path>
              </a:pathLst>
            </a:custGeom>
            <a:solidFill>
              <a:srgbClr val="BB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41"/>
            <p:cNvSpPr/>
            <p:nvPr/>
          </p:nvSpPr>
          <p:spPr>
            <a:xfrm>
              <a:off x="8259243" y="3148757"/>
              <a:ext cx="307749" cy="307749"/>
            </a:xfrm>
            <a:custGeom>
              <a:avLst/>
              <a:gdLst/>
              <a:ahLst/>
              <a:cxnLst/>
              <a:rect l="l" t="t" r="r" b="b"/>
              <a:pathLst>
                <a:path w="26097" h="26097" extrusionOk="0">
                  <a:moveTo>
                    <a:pt x="13048" y="0"/>
                  </a:moveTo>
                  <a:cubicBezTo>
                    <a:pt x="5839" y="0"/>
                    <a:pt x="0" y="5839"/>
                    <a:pt x="0" y="13048"/>
                  </a:cubicBezTo>
                  <a:cubicBezTo>
                    <a:pt x="0" y="20257"/>
                    <a:pt x="5839" y="26096"/>
                    <a:pt x="13048" y="26096"/>
                  </a:cubicBezTo>
                  <a:cubicBezTo>
                    <a:pt x="20257" y="26096"/>
                    <a:pt x="26096" y="20257"/>
                    <a:pt x="26096" y="13048"/>
                  </a:cubicBezTo>
                  <a:cubicBezTo>
                    <a:pt x="26096" y="5839"/>
                    <a:pt x="20257" y="0"/>
                    <a:pt x="13048" y="0"/>
                  </a:cubicBezTo>
                  <a:close/>
                </a:path>
              </a:pathLst>
            </a:custGeom>
            <a:solidFill>
              <a:srgbClr val="BBB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41"/>
            <p:cNvSpPr/>
            <p:nvPr/>
          </p:nvSpPr>
          <p:spPr>
            <a:xfrm>
              <a:off x="7913039" y="1956275"/>
              <a:ext cx="384683" cy="76946"/>
            </a:xfrm>
            <a:custGeom>
              <a:avLst/>
              <a:gdLst/>
              <a:ahLst/>
              <a:cxnLst/>
              <a:rect l="l" t="t" r="r" b="b"/>
              <a:pathLst>
                <a:path w="32621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32620" y="6525"/>
                  </a:lnTo>
                  <a:lnTo>
                    <a:pt x="32620" y="1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41"/>
            <p:cNvSpPr/>
            <p:nvPr/>
          </p:nvSpPr>
          <p:spPr>
            <a:xfrm>
              <a:off x="7913039" y="2110144"/>
              <a:ext cx="384683" cy="76946"/>
            </a:xfrm>
            <a:custGeom>
              <a:avLst/>
              <a:gdLst/>
              <a:ahLst/>
              <a:cxnLst/>
              <a:rect l="l" t="t" r="r" b="b"/>
              <a:pathLst>
                <a:path w="32621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32620" y="6525"/>
                  </a:lnTo>
                  <a:lnTo>
                    <a:pt x="32620" y="1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41"/>
            <p:cNvSpPr/>
            <p:nvPr/>
          </p:nvSpPr>
          <p:spPr>
            <a:xfrm>
              <a:off x="7913039" y="2264013"/>
              <a:ext cx="384683" cy="76946"/>
            </a:xfrm>
            <a:custGeom>
              <a:avLst/>
              <a:gdLst/>
              <a:ahLst/>
              <a:cxnLst/>
              <a:rect l="l" t="t" r="r" b="b"/>
              <a:pathLst>
                <a:path w="32621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32620" y="6525"/>
                  </a:lnTo>
                  <a:lnTo>
                    <a:pt x="32620" y="1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41"/>
            <p:cNvSpPr/>
            <p:nvPr/>
          </p:nvSpPr>
          <p:spPr>
            <a:xfrm>
              <a:off x="7913039" y="2494815"/>
              <a:ext cx="615486" cy="76946"/>
            </a:xfrm>
            <a:custGeom>
              <a:avLst/>
              <a:gdLst/>
              <a:ahLst/>
              <a:cxnLst/>
              <a:rect l="l" t="t" r="r" b="b"/>
              <a:pathLst>
                <a:path w="52193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52192" y="6525"/>
                  </a:lnTo>
                  <a:lnTo>
                    <a:pt x="52192" y="1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41"/>
            <p:cNvSpPr/>
            <p:nvPr/>
          </p:nvSpPr>
          <p:spPr>
            <a:xfrm>
              <a:off x="7913039" y="2648684"/>
              <a:ext cx="615486" cy="76946"/>
            </a:xfrm>
            <a:custGeom>
              <a:avLst/>
              <a:gdLst/>
              <a:ahLst/>
              <a:cxnLst/>
              <a:rect l="l" t="t" r="r" b="b"/>
              <a:pathLst>
                <a:path w="52193" h="6525" extrusionOk="0">
                  <a:moveTo>
                    <a:pt x="1" y="1"/>
                  </a:moveTo>
                  <a:lnTo>
                    <a:pt x="1" y="6525"/>
                  </a:lnTo>
                  <a:lnTo>
                    <a:pt x="52192" y="6525"/>
                  </a:lnTo>
                  <a:lnTo>
                    <a:pt x="52192" y="1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41"/>
            <p:cNvSpPr/>
            <p:nvPr/>
          </p:nvSpPr>
          <p:spPr>
            <a:xfrm>
              <a:off x="7913039" y="2802552"/>
              <a:ext cx="615486" cy="76946"/>
            </a:xfrm>
            <a:custGeom>
              <a:avLst/>
              <a:gdLst/>
              <a:ahLst/>
              <a:cxnLst/>
              <a:rect l="l" t="t" r="r" b="b"/>
              <a:pathLst>
                <a:path w="52193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52192" y="6524"/>
                  </a:lnTo>
                  <a:lnTo>
                    <a:pt x="52192" y="0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41"/>
            <p:cNvSpPr/>
            <p:nvPr/>
          </p:nvSpPr>
          <p:spPr>
            <a:xfrm>
              <a:off x="7797638" y="3110290"/>
              <a:ext cx="346216" cy="76946"/>
            </a:xfrm>
            <a:custGeom>
              <a:avLst/>
              <a:gdLst/>
              <a:ahLst/>
              <a:cxnLst/>
              <a:rect l="l" t="t" r="r" b="b"/>
              <a:pathLst>
                <a:path w="29359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29359" y="6524"/>
                  </a:lnTo>
                  <a:lnTo>
                    <a:pt x="29359" y="0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41"/>
            <p:cNvSpPr/>
            <p:nvPr/>
          </p:nvSpPr>
          <p:spPr>
            <a:xfrm>
              <a:off x="7797638" y="3264158"/>
              <a:ext cx="346216" cy="76946"/>
            </a:xfrm>
            <a:custGeom>
              <a:avLst/>
              <a:gdLst/>
              <a:ahLst/>
              <a:cxnLst/>
              <a:rect l="l" t="t" r="r" b="b"/>
              <a:pathLst>
                <a:path w="29359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29359" y="6524"/>
                  </a:lnTo>
                  <a:lnTo>
                    <a:pt x="29359" y="0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41"/>
            <p:cNvSpPr/>
            <p:nvPr/>
          </p:nvSpPr>
          <p:spPr>
            <a:xfrm>
              <a:off x="7797638" y="3418027"/>
              <a:ext cx="346216" cy="76946"/>
            </a:xfrm>
            <a:custGeom>
              <a:avLst/>
              <a:gdLst/>
              <a:ahLst/>
              <a:cxnLst/>
              <a:rect l="l" t="t" r="r" b="b"/>
              <a:pathLst>
                <a:path w="29359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29359" y="6524"/>
                  </a:lnTo>
                  <a:lnTo>
                    <a:pt x="29359" y="0"/>
                  </a:lnTo>
                  <a:close/>
                </a:path>
              </a:pathLst>
            </a:custGeom>
            <a:solidFill>
              <a:srgbClr val="424B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41"/>
            <p:cNvSpPr/>
            <p:nvPr/>
          </p:nvSpPr>
          <p:spPr>
            <a:xfrm>
              <a:off x="8413100" y="1828800"/>
              <a:ext cx="333193" cy="319819"/>
            </a:xfrm>
            <a:custGeom>
              <a:avLst/>
              <a:gdLst/>
              <a:ahLst/>
              <a:cxnLst/>
              <a:rect l="l" t="t" r="r" b="b"/>
              <a:pathLst>
                <a:path w="26097" h="26097" extrusionOk="0">
                  <a:moveTo>
                    <a:pt x="0" y="1"/>
                  </a:moveTo>
                  <a:lnTo>
                    <a:pt x="0" y="26097"/>
                  </a:lnTo>
                  <a:lnTo>
                    <a:pt x="26096" y="26097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BBFFF"/>
            </a:solidFill>
            <a:ln w="9525" cap="flat" cmpd="sng">
              <a:solidFill>
                <a:srgbClr val="BBB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9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" name="Google Shape;954;p42"/>
          <p:cNvSpPr txBox="1">
            <a:spLocks noGrp="1"/>
          </p:cNvSpPr>
          <p:nvPr>
            <p:ph type="title"/>
          </p:nvPr>
        </p:nvSpPr>
        <p:spPr>
          <a:xfrm>
            <a:off x="1052700" y="1440000"/>
            <a:ext cx="2617200" cy="87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Our First Flutter Experience</a:t>
            </a:r>
            <a:endParaRPr dirty="0"/>
          </a:p>
        </p:txBody>
      </p:sp>
      <p:sp>
        <p:nvSpPr>
          <p:cNvPr id="955" name="Google Shape;955;p42"/>
          <p:cNvSpPr txBox="1">
            <a:spLocks noGrp="1"/>
          </p:cNvSpPr>
          <p:nvPr>
            <p:ph type="subTitle" idx="1"/>
          </p:nvPr>
        </p:nvSpPr>
        <p:spPr>
          <a:xfrm>
            <a:off x="1345500" y="2571750"/>
            <a:ext cx="2031600" cy="6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It sounded easier on paper</a:t>
            </a:r>
            <a:endParaRPr dirty="0"/>
          </a:p>
        </p:txBody>
      </p:sp>
      <p:sp>
        <p:nvSpPr>
          <p:cNvPr id="956" name="Google Shape;956;p42"/>
          <p:cNvSpPr txBox="1">
            <a:spLocks noGrp="1"/>
          </p:cNvSpPr>
          <p:nvPr>
            <p:ph type="body" idx="2"/>
          </p:nvPr>
        </p:nvSpPr>
        <p:spPr>
          <a:xfrm>
            <a:off x="4001475" y="1440000"/>
            <a:ext cx="4422600" cy="22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So why did we choose Flutter?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Cross Platform Compatibility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/>
              <a:t>Widely used in the industry</a:t>
            </a: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/>
              <a:t>Google-provided documentation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And the most important thing: It was something new for each one of us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33"/>
          <p:cNvSpPr txBox="1">
            <a:spLocks noGrp="1"/>
          </p:cNvSpPr>
          <p:nvPr>
            <p:ph type="title"/>
          </p:nvPr>
        </p:nvSpPr>
        <p:spPr>
          <a:xfrm>
            <a:off x="1780618" y="4470937"/>
            <a:ext cx="7022998" cy="68773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bg1"/>
                </a:solidFill>
                <a:highlight>
                  <a:srgbClr val="000000"/>
                </a:highlight>
              </a:rPr>
              <a:t>A PICTURE IS WORTH A THOUSAND WORDS</a:t>
            </a:r>
            <a:endParaRPr dirty="0">
              <a:solidFill>
                <a:schemeClr val="bg1"/>
              </a:solidFill>
              <a:highlight>
                <a:srgbClr val="000000"/>
              </a:highlight>
            </a:endParaRPr>
          </a:p>
        </p:txBody>
      </p:sp>
      <p:grpSp>
        <p:nvGrpSpPr>
          <p:cNvPr id="792" name="Google Shape;792;p33"/>
          <p:cNvGrpSpPr/>
          <p:nvPr/>
        </p:nvGrpSpPr>
        <p:grpSpPr>
          <a:xfrm rot="3366504">
            <a:off x="-707999" y="4197046"/>
            <a:ext cx="2423582" cy="1357541"/>
            <a:chOff x="-77" y="3784091"/>
            <a:chExt cx="2423582" cy="1357541"/>
          </a:xfrm>
        </p:grpSpPr>
        <p:sp>
          <p:nvSpPr>
            <p:cNvPr id="793" name="Google Shape;793;p3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3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3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3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98" name="Google Shape;798;p33"/>
          <p:cNvGrpSpPr/>
          <p:nvPr/>
        </p:nvGrpSpPr>
        <p:grpSpPr>
          <a:xfrm rot="13968164">
            <a:off x="7575828" y="-147271"/>
            <a:ext cx="2423582" cy="1357541"/>
            <a:chOff x="-77" y="3784091"/>
            <a:chExt cx="2423582" cy="1357541"/>
          </a:xfrm>
        </p:grpSpPr>
        <p:sp>
          <p:nvSpPr>
            <p:cNvPr id="799" name="Google Shape;799;p33"/>
            <p:cNvSpPr/>
            <p:nvPr/>
          </p:nvSpPr>
          <p:spPr>
            <a:xfrm>
              <a:off x="-77" y="4201246"/>
              <a:ext cx="1609391" cy="940370"/>
            </a:xfrm>
            <a:custGeom>
              <a:avLst/>
              <a:gdLst/>
              <a:ahLst/>
              <a:cxnLst/>
              <a:rect l="l" t="t" r="r" b="b"/>
              <a:pathLst>
                <a:path w="33428" h="19530" extrusionOk="0">
                  <a:moveTo>
                    <a:pt x="5225" y="0"/>
                  </a:moveTo>
                  <a:cubicBezTo>
                    <a:pt x="1904" y="5740"/>
                    <a:pt x="1" y="12412"/>
                    <a:pt x="1" y="19529"/>
                  </a:cubicBezTo>
                  <a:lnTo>
                    <a:pt x="32555" y="19529"/>
                  </a:lnTo>
                  <a:cubicBezTo>
                    <a:pt x="32555" y="18340"/>
                    <a:pt x="32873" y="17229"/>
                    <a:pt x="33428" y="16278"/>
                  </a:cubicBezTo>
                  <a:lnTo>
                    <a:pt x="5225" y="0"/>
                  </a:lnTo>
                  <a:close/>
                </a:path>
              </a:pathLst>
            </a:custGeom>
            <a:solidFill>
              <a:srgbClr val="C8ACFD">
                <a:alpha val="575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313483" y="3784091"/>
              <a:ext cx="1410360" cy="1357541"/>
            </a:xfrm>
            <a:custGeom>
              <a:avLst/>
              <a:gdLst/>
              <a:ahLst/>
              <a:cxnLst/>
              <a:rect l="l" t="t" r="r" b="b"/>
              <a:pathLst>
                <a:path w="29294" h="28194" extrusionOk="0">
                  <a:moveTo>
                    <a:pt x="16268" y="0"/>
                  </a:moveTo>
                  <a:cubicBezTo>
                    <a:pt x="6543" y="5631"/>
                    <a:pt x="0" y="16148"/>
                    <a:pt x="0" y="28193"/>
                  </a:cubicBezTo>
                  <a:lnTo>
                    <a:pt x="26042" y="28193"/>
                  </a:lnTo>
                  <a:cubicBezTo>
                    <a:pt x="26042" y="25784"/>
                    <a:pt x="27351" y="23682"/>
                    <a:pt x="29294" y="22552"/>
                  </a:cubicBezTo>
                  <a:lnTo>
                    <a:pt x="16268" y="0"/>
                  </a:lnTo>
                  <a:close/>
                </a:path>
              </a:pathLst>
            </a:custGeom>
            <a:solidFill>
              <a:srgbClr val="878FFF">
                <a:alpha val="5809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33"/>
            <p:cNvSpPr/>
            <p:nvPr/>
          </p:nvSpPr>
          <p:spPr>
            <a:xfrm>
              <a:off x="626560" y="3887658"/>
              <a:ext cx="1253840" cy="1253970"/>
            </a:xfrm>
            <a:custGeom>
              <a:avLst/>
              <a:gdLst/>
              <a:ahLst/>
              <a:cxnLst/>
              <a:rect l="l" t="t" r="r" b="b"/>
              <a:pathLst>
                <a:path w="26043" h="26043" extrusionOk="0">
                  <a:moveTo>
                    <a:pt x="26042" y="0"/>
                  </a:moveTo>
                  <a:cubicBezTo>
                    <a:pt x="11658" y="0"/>
                    <a:pt x="0" y="11658"/>
                    <a:pt x="0" y="26042"/>
                  </a:cubicBezTo>
                  <a:lnTo>
                    <a:pt x="19539" y="26042"/>
                  </a:lnTo>
                  <a:cubicBezTo>
                    <a:pt x="19539" y="22443"/>
                    <a:pt x="22454" y="19529"/>
                    <a:pt x="26042" y="19529"/>
                  </a:cubicBezTo>
                  <a:lnTo>
                    <a:pt x="26042" y="0"/>
                  </a:lnTo>
                  <a:close/>
                </a:path>
              </a:pathLst>
            </a:custGeom>
            <a:solidFill>
              <a:srgbClr val="9154F8">
                <a:alpha val="46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33"/>
            <p:cNvSpPr/>
            <p:nvPr/>
          </p:nvSpPr>
          <p:spPr>
            <a:xfrm>
              <a:off x="940119" y="4201246"/>
              <a:ext cx="1410360" cy="940370"/>
            </a:xfrm>
            <a:custGeom>
              <a:avLst/>
              <a:gdLst/>
              <a:ahLst/>
              <a:cxnLst/>
              <a:rect l="l" t="t" r="r" b="b"/>
              <a:pathLst>
                <a:path w="29294" h="19530" extrusionOk="0">
                  <a:moveTo>
                    <a:pt x="19529" y="0"/>
                  </a:moveTo>
                  <a:cubicBezTo>
                    <a:pt x="8744" y="0"/>
                    <a:pt x="1" y="8744"/>
                    <a:pt x="1" y="19529"/>
                  </a:cubicBezTo>
                  <a:lnTo>
                    <a:pt x="13026" y="19529"/>
                  </a:lnTo>
                  <a:cubicBezTo>
                    <a:pt x="13026" y="15930"/>
                    <a:pt x="15941" y="13016"/>
                    <a:pt x="19529" y="13016"/>
                  </a:cubicBezTo>
                  <a:cubicBezTo>
                    <a:pt x="20719" y="13016"/>
                    <a:pt x="21829" y="13344"/>
                    <a:pt x="22790" y="13888"/>
                  </a:cubicBezTo>
                  <a:lnTo>
                    <a:pt x="29293" y="2618"/>
                  </a:lnTo>
                  <a:cubicBezTo>
                    <a:pt x="26429" y="952"/>
                    <a:pt x="23088" y="0"/>
                    <a:pt x="19529" y="0"/>
                  </a:cubicBezTo>
                  <a:close/>
                </a:path>
              </a:pathLst>
            </a:custGeom>
            <a:solidFill>
              <a:srgbClr val="35C2DF">
                <a:alpha val="491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33"/>
            <p:cNvSpPr/>
            <p:nvPr/>
          </p:nvSpPr>
          <p:spPr>
            <a:xfrm>
              <a:off x="1253678" y="4514786"/>
              <a:ext cx="1169827" cy="626817"/>
            </a:xfrm>
            <a:custGeom>
              <a:avLst/>
              <a:gdLst/>
              <a:ahLst/>
              <a:cxnLst/>
              <a:rect l="l" t="t" r="r" b="b"/>
              <a:pathLst>
                <a:path w="24298" h="13018" extrusionOk="0">
                  <a:moveTo>
                    <a:pt x="13016" y="1"/>
                  </a:moveTo>
                  <a:cubicBezTo>
                    <a:pt x="5829" y="1"/>
                    <a:pt x="0" y="5830"/>
                    <a:pt x="0" y="13017"/>
                  </a:cubicBezTo>
                  <a:lnTo>
                    <a:pt x="6513" y="13017"/>
                  </a:lnTo>
                  <a:cubicBezTo>
                    <a:pt x="6513" y="9418"/>
                    <a:pt x="9428" y="6504"/>
                    <a:pt x="13016" y="6504"/>
                  </a:cubicBezTo>
                  <a:cubicBezTo>
                    <a:pt x="15425" y="6504"/>
                    <a:pt x="17526" y="7823"/>
                    <a:pt x="18657" y="9766"/>
                  </a:cubicBezTo>
                  <a:lnTo>
                    <a:pt x="24297" y="6504"/>
                  </a:lnTo>
                  <a:cubicBezTo>
                    <a:pt x="22047" y="2618"/>
                    <a:pt x="17834" y="1"/>
                    <a:pt x="13016" y="1"/>
                  </a:cubicBezTo>
                  <a:close/>
                </a:path>
              </a:pathLst>
            </a:custGeom>
            <a:solidFill>
              <a:srgbClr val="CA7BEB">
                <a:alpha val="42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13367C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1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9" name="Google Shape;1329;p54"/>
          <p:cNvSpPr txBox="1">
            <a:spLocks noGrp="1"/>
          </p:cNvSpPr>
          <p:nvPr>
            <p:ph type="title"/>
          </p:nvPr>
        </p:nvSpPr>
        <p:spPr>
          <a:xfrm>
            <a:off x="3008306" y="1653752"/>
            <a:ext cx="1599000" cy="123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4"/>
                </a:solidFill>
              </a:rPr>
              <a:t>04</a:t>
            </a:r>
            <a:endParaRPr dirty="0">
              <a:solidFill>
                <a:schemeClr val="accent4"/>
              </a:solidFill>
            </a:endParaRPr>
          </a:p>
        </p:txBody>
      </p:sp>
      <p:sp>
        <p:nvSpPr>
          <p:cNvPr id="1330" name="Google Shape;1330;p54"/>
          <p:cNvSpPr txBox="1">
            <a:spLocks noGrp="1"/>
          </p:cNvSpPr>
          <p:nvPr>
            <p:ph type="title" idx="2"/>
          </p:nvPr>
        </p:nvSpPr>
        <p:spPr>
          <a:xfrm>
            <a:off x="2979149" y="2896863"/>
            <a:ext cx="3256315" cy="61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solidFill>
                  <a:schemeClr val="accent4"/>
                </a:solidFill>
              </a:rPr>
              <a:t>STRUCTURE?</a:t>
            </a:r>
            <a:endParaRPr sz="4800" dirty="0">
              <a:solidFill>
                <a:schemeClr val="accent4"/>
              </a:solidFill>
            </a:endParaRPr>
          </a:p>
        </p:txBody>
      </p:sp>
      <p:grpSp>
        <p:nvGrpSpPr>
          <p:cNvPr id="1331" name="Google Shape;1331;p54"/>
          <p:cNvGrpSpPr/>
          <p:nvPr/>
        </p:nvGrpSpPr>
        <p:grpSpPr>
          <a:xfrm>
            <a:off x="6275090" y="1382992"/>
            <a:ext cx="2377521" cy="2377521"/>
            <a:chOff x="6275090" y="1382992"/>
            <a:chExt cx="2377521" cy="2377521"/>
          </a:xfrm>
        </p:grpSpPr>
        <p:sp>
          <p:nvSpPr>
            <p:cNvPr id="1332" name="Google Shape;1332;p54"/>
            <p:cNvSpPr/>
            <p:nvPr/>
          </p:nvSpPr>
          <p:spPr>
            <a:xfrm>
              <a:off x="6275090" y="1382992"/>
              <a:ext cx="1862394" cy="2139770"/>
            </a:xfrm>
            <a:custGeom>
              <a:avLst/>
              <a:gdLst/>
              <a:ahLst/>
              <a:cxnLst/>
              <a:rect l="l" t="t" r="r" b="b"/>
              <a:pathLst>
                <a:path w="153315" h="176149" extrusionOk="0">
                  <a:moveTo>
                    <a:pt x="1" y="1"/>
                  </a:moveTo>
                  <a:lnTo>
                    <a:pt x="1" y="176148"/>
                  </a:lnTo>
                  <a:lnTo>
                    <a:pt x="153314" y="176148"/>
                  </a:lnTo>
                  <a:lnTo>
                    <a:pt x="153314" y="22835"/>
                  </a:lnTo>
                  <a:lnTo>
                    <a:pt x="1304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54"/>
            <p:cNvSpPr/>
            <p:nvPr/>
          </p:nvSpPr>
          <p:spPr>
            <a:xfrm>
              <a:off x="7860096" y="1382992"/>
              <a:ext cx="277388" cy="277388"/>
            </a:xfrm>
            <a:custGeom>
              <a:avLst/>
              <a:gdLst/>
              <a:ahLst/>
              <a:cxnLst/>
              <a:rect l="l" t="t" r="r" b="b"/>
              <a:pathLst>
                <a:path w="22835" h="22835" extrusionOk="0">
                  <a:moveTo>
                    <a:pt x="0" y="1"/>
                  </a:moveTo>
                  <a:lnTo>
                    <a:pt x="0" y="22835"/>
                  </a:lnTo>
                  <a:lnTo>
                    <a:pt x="22834" y="2283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1B91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54"/>
            <p:cNvSpPr/>
            <p:nvPr/>
          </p:nvSpPr>
          <p:spPr>
            <a:xfrm>
              <a:off x="6631716" y="1977369"/>
              <a:ext cx="1228392" cy="1228392"/>
            </a:xfrm>
            <a:custGeom>
              <a:avLst/>
              <a:gdLst/>
              <a:ahLst/>
              <a:cxnLst/>
              <a:rect l="l" t="t" r="r" b="b"/>
              <a:pathLst>
                <a:path w="101123" h="101123" extrusionOk="0">
                  <a:moveTo>
                    <a:pt x="78289" y="55455"/>
                  </a:moveTo>
                  <a:lnTo>
                    <a:pt x="78289" y="78288"/>
                  </a:lnTo>
                  <a:lnTo>
                    <a:pt x="55455" y="78288"/>
                  </a:lnTo>
                  <a:lnTo>
                    <a:pt x="78289" y="55455"/>
                  </a:lnTo>
                  <a:close/>
                  <a:moveTo>
                    <a:pt x="101122" y="1"/>
                  </a:moveTo>
                  <a:lnTo>
                    <a:pt x="1" y="101122"/>
                  </a:lnTo>
                  <a:lnTo>
                    <a:pt x="101122" y="101122"/>
                  </a:lnTo>
                  <a:lnTo>
                    <a:pt x="10112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54"/>
            <p:cNvSpPr/>
            <p:nvPr/>
          </p:nvSpPr>
          <p:spPr>
            <a:xfrm>
              <a:off x="7622345" y="2730246"/>
              <a:ext cx="1030266" cy="1030266"/>
            </a:xfrm>
            <a:custGeom>
              <a:avLst/>
              <a:gdLst/>
              <a:ahLst/>
              <a:cxnLst/>
              <a:rect l="l" t="t" r="r" b="b"/>
              <a:pathLst>
                <a:path w="84813" h="84813" extrusionOk="0">
                  <a:moveTo>
                    <a:pt x="42406" y="1"/>
                  </a:moveTo>
                  <a:cubicBezTo>
                    <a:pt x="41167" y="1"/>
                    <a:pt x="39927" y="66"/>
                    <a:pt x="38688" y="196"/>
                  </a:cubicBezTo>
                  <a:lnTo>
                    <a:pt x="36763" y="7014"/>
                  </a:lnTo>
                  <a:cubicBezTo>
                    <a:pt x="34284" y="7405"/>
                    <a:pt x="31870" y="8058"/>
                    <a:pt x="29554" y="8938"/>
                  </a:cubicBezTo>
                  <a:lnTo>
                    <a:pt x="24531" y="4013"/>
                  </a:lnTo>
                  <a:cubicBezTo>
                    <a:pt x="22247" y="5057"/>
                    <a:pt x="20094" y="6296"/>
                    <a:pt x="18072" y="7699"/>
                  </a:cubicBezTo>
                  <a:lnTo>
                    <a:pt x="19833" y="14549"/>
                  </a:lnTo>
                  <a:cubicBezTo>
                    <a:pt x="17876" y="16115"/>
                    <a:pt x="16115" y="17876"/>
                    <a:pt x="14549" y="19833"/>
                  </a:cubicBezTo>
                  <a:lnTo>
                    <a:pt x="7699" y="18072"/>
                  </a:lnTo>
                  <a:cubicBezTo>
                    <a:pt x="6296" y="20094"/>
                    <a:pt x="5057" y="22247"/>
                    <a:pt x="4013" y="24531"/>
                  </a:cubicBezTo>
                  <a:lnTo>
                    <a:pt x="8938" y="29554"/>
                  </a:lnTo>
                  <a:cubicBezTo>
                    <a:pt x="8058" y="31870"/>
                    <a:pt x="7405" y="34284"/>
                    <a:pt x="7014" y="36763"/>
                  </a:cubicBezTo>
                  <a:lnTo>
                    <a:pt x="196" y="38688"/>
                  </a:lnTo>
                  <a:cubicBezTo>
                    <a:pt x="66" y="39927"/>
                    <a:pt x="1" y="41167"/>
                    <a:pt x="1" y="42406"/>
                  </a:cubicBezTo>
                  <a:cubicBezTo>
                    <a:pt x="1" y="43646"/>
                    <a:pt x="66" y="44885"/>
                    <a:pt x="196" y="46125"/>
                  </a:cubicBezTo>
                  <a:lnTo>
                    <a:pt x="7014" y="48050"/>
                  </a:lnTo>
                  <a:cubicBezTo>
                    <a:pt x="7405" y="50529"/>
                    <a:pt x="8058" y="52943"/>
                    <a:pt x="8938" y="55259"/>
                  </a:cubicBezTo>
                  <a:lnTo>
                    <a:pt x="4013" y="60282"/>
                  </a:lnTo>
                  <a:cubicBezTo>
                    <a:pt x="5057" y="62565"/>
                    <a:pt x="6296" y="64718"/>
                    <a:pt x="7699" y="66741"/>
                  </a:cubicBezTo>
                  <a:lnTo>
                    <a:pt x="14549" y="64979"/>
                  </a:lnTo>
                  <a:cubicBezTo>
                    <a:pt x="16115" y="66936"/>
                    <a:pt x="17876" y="68698"/>
                    <a:pt x="19833" y="70264"/>
                  </a:cubicBezTo>
                  <a:lnTo>
                    <a:pt x="18072" y="77114"/>
                  </a:lnTo>
                  <a:cubicBezTo>
                    <a:pt x="20094" y="78517"/>
                    <a:pt x="22247" y="79756"/>
                    <a:pt x="24531" y="80800"/>
                  </a:cubicBezTo>
                  <a:lnTo>
                    <a:pt x="29554" y="75874"/>
                  </a:lnTo>
                  <a:cubicBezTo>
                    <a:pt x="31870" y="76755"/>
                    <a:pt x="34284" y="77407"/>
                    <a:pt x="36763" y="77799"/>
                  </a:cubicBezTo>
                  <a:lnTo>
                    <a:pt x="38688" y="84616"/>
                  </a:lnTo>
                  <a:cubicBezTo>
                    <a:pt x="39927" y="84747"/>
                    <a:pt x="41167" y="84812"/>
                    <a:pt x="42406" y="84812"/>
                  </a:cubicBezTo>
                  <a:cubicBezTo>
                    <a:pt x="43646" y="84812"/>
                    <a:pt x="44885" y="84747"/>
                    <a:pt x="46125" y="84616"/>
                  </a:cubicBezTo>
                  <a:lnTo>
                    <a:pt x="48050" y="77799"/>
                  </a:lnTo>
                  <a:cubicBezTo>
                    <a:pt x="50529" y="77407"/>
                    <a:pt x="52943" y="76755"/>
                    <a:pt x="55259" y="75874"/>
                  </a:cubicBezTo>
                  <a:lnTo>
                    <a:pt x="60282" y="80800"/>
                  </a:lnTo>
                  <a:cubicBezTo>
                    <a:pt x="62565" y="79756"/>
                    <a:pt x="64718" y="78517"/>
                    <a:pt x="66741" y="77114"/>
                  </a:cubicBezTo>
                  <a:lnTo>
                    <a:pt x="64979" y="70264"/>
                  </a:lnTo>
                  <a:cubicBezTo>
                    <a:pt x="66936" y="68698"/>
                    <a:pt x="68698" y="66936"/>
                    <a:pt x="70264" y="64979"/>
                  </a:cubicBezTo>
                  <a:lnTo>
                    <a:pt x="77114" y="66741"/>
                  </a:lnTo>
                  <a:cubicBezTo>
                    <a:pt x="78517" y="64718"/>
                    <a:pt x="79756" y="62565"/>
                    <a:pt x="80800" y="60282"/>
                  </a:cubicBezTo>
                  <a:lnTo>
                    <a:pt x="75874" y="55259"/>
                  </a:lnTo>
                  <a:cubicBezTo>
                    <a:pt x="76755" y="52943"/>
                    <a:pt x="77407" y="50529"/>
                    <a:pt x="77799" y="48050"/>
                  </a:cubicBezTo>
                  <a:lnTo>
                    <a:pt x="84616" y="46125"/>
                  </a:lnTo>
                  <a:cubicBezTo>
                    <a:pt x="84747" y="44885"/>
                    <a:pt x="84812" y="43646"/>
                    <a:pt x="84812" y="42406"/>
                  </a:cubicBezTo>
                  <a:cubicBezTo>
                    <a:pt x="84812" y="41167"/>
                    <a:pt x="84747" y="39927"/>
                    <a:pt x="84616" y="38688"/>
                  </a:cubicBezTo>
                  <a:lnTo>
                    <a:pt x="77799" y="36763"/>
                  </a:lnTo>
                  <a:cubicBezTo>
                    <a:pt x="77407" y="34284"/>
                    <a:pt x="76755" y="31870"/>
                    <a:pt x="75874" y="29554"/>
                  </a:cubicBezTo>
                  <a:lnTo>
                    <a:pt x="80800" y="24531"/>
                  </a:lnTo>
                  <a:cubicBezTo>
                    <a:pt x="79756" y="22247"/>
                    <a:pt x="78517" y="20094"/>
                    <a:pt x="77114" y="18072"/>
                  </a:cubicBezTo>
                  <a:lnTo>
                    <a:pt x="70264" y="19833"/>
                  </a:lnTo>
                  <a:cubicBezTo>
                    <a:pt x="68698" y="17876"/>
                    <a:pt x="66936" y="16115"/>
                    <a:pt x="64979" y="14549"/>
                  </a:cubicBezTo>
                  <a:lnTo>
                    <a:pt x="66741" y="7699"/>
                  </a:lnTo>
                  <a:cubicBezTo>
                    <a:pt x="64718" y="6296"/>
                    <a:pt x="62565" y="5057"/>
                    <a:pt x="60282" y="4013"/>
                  </a:cubicBezTo>
                  <a:lnTo>
                    <a:pt x="55259" y="8938"/>
                  </a:lnTo>
                  <a:cubicBezTo>
                    <a:pt x="52943" y="8058"/>
                    <a:pt x="50529" y="7405"/>
                    <a:pt x="48050" y="7014"/>
                  </a:cubicBezTo>
                  <a:lnTo>
                    <a:pt x="46125" y="196"/>
                  </a:lnTo>
                  <a:cubicBezTo>
                    <a:pt x="44885" y="66"/>
                    <a:pt x="43646" y="1"/>
                    <a:pt x="424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54"/>
            <p:cNvSpPr/>
            <p:nvPr/>
          </p:nvSpPr>
          <p:spPr>
            <a:xfrm>
              <a:off x="7265719" y="1660368"/>
              <a:ext cx="237763" cy="237763"/>
            </a:xfrm>
            <a:custGeom>
              <a:avLst/>
              <a:gdLst/>
              <a:ahLst/>
              <a:cxnLst/>
              <a:rect l="l" t="t" r="r" b="b"/>
              <a:pathLst>
                <a:path w="19573" h="19573" extrusionOk="0">
                  <a:moveTo>
                    <a:pt x="9787" y="1"/>
                  </a:moveTo>
                  <a:lnTo>
                    <a:pt x="1" y="19573"/>
                  </a:lnTo>
                  <a:lnTo>
                    <a:pt x="19573" y="19573"/>
                  </a:lnTo>
                  <a:lnTo>
                    <a:pt x="9787" y="1"/>
                  </a:lnTo>
                  <a:close/>
                </a:path>
              </a:pathLst>
            </a:custGeom>
            <a:solidFill>
              <a:srgbClr val="DED8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54"/>
            <p:cNvSpPr/>
            <p:nvPr/>
          </p:nvSpPr>
          <p:spPr>
            <a:xfrm>
              <a:off x="7265719" y="1898118"/>
              <a:ext cx="237763" cy="673640"/>
            </a:xfrm>
            <a:custGeom>
              <a:avLst/>
              <a:gdLst/>
              <a:ahLst/>
              <a:cxnLst/>
              <a:rect l="l" t="t" r="r" b="b"/>
              <a:pathLst>
                <a:path w="19573" h="55455" extrusionOk="0">
                  <a:moveTo>
                    <a:pt x="1" y="1"/>
                  </a:moveTo>
                  <a:lnTo>
                    <a:pt x="1" y="55455"/>
                  </a:lnTo>
                  <a:lnTo>
                    <a:pt x="19573" y="35883"/>
                  </a:lnTo>
                  <a:lnTo>
                    <a:pt x="195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54"/>
            <p:cNvSpPr/>
            <p:nvPr/>
          </p:nvSpPr>
          <p:spPr>
            <a:xfrm>
              <a:off x="6631716" y="1660368"/>
              <a:ext cx="396264" cy="515139"/>
            </a:xfrm>
            <a:custGeom>
              <a:avLst/>
              <a:gdLst/>
              <a:ahLst/>
              <a:cxnLst/>
              <a:rect l="l" t="t" r="r" b="b"/>
              <a:pathLst>
                <a:path w="32621" h="42407" extrusionOk="0">
                  <a:moveTo>
                    <a:pt x="16311" y="1"/>
                  </a:moveTo>
                  <a:lnTo>
                    <a:pt x="1" y="26097"/>
                  </a:lnTo>
                  <a:lnTo>
                    <a:pt x="9787" y="42407"/>
                  </a:lnTo>
                  <a:lnTo>
                    <a:pt x="22835" y="42407"/>
                  </a:lnTo>
                  <a:lnTo>
                    <a:pt x="32621" y="26097"/>
                  </a:lnTo>
                  <a:lnTo>
                    <a:pt x="16311" y="1"/>
                  </a:lnTo>
                  <a:close/>
                </a:path>
              </a:pathLst>
            </a:custGeom>
            <a:solidFill>
              <a:srgbClr val="DED8D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54"/>
            <p:cNvSpPr/>
            <p:nvPr/>
          </p:nvSpPr>
          <p:spPr>
            <a:xfrm>
              <a:off x="6671342" y="2175494"/>
              <a:ext cx="317013" cy="922092"/>
            </a:xfrm>
            <a:custGeom>
              <a:avLst/>
              <a:gdLst/>
              <a:ahLst/>
              <a:cxnLst/>
              <a:rect l="l" t="t" r="r" b="b"/>
              <a:pathLst>
                <a:path w="26097" h="75908" extrusionOk="0">
                  <a:moveTo>
                    <a:pt x="6525" y="1"/>
                  </a:moveTo>
                  <a:lnTo>
                    <a:pt x="1" y="19573"/>
                  </a:lnTo>
                  <a:lnTo>
                    <a:pt x="5644" y="75907"/>
                  </a:lnTo>
                  <a:lnTo>
                    <a:pt x="22117" y="59434"/>
                  </a:lnTo>
                  <a:lnTo>
                    <a:pt x="26097" y="19573"/>
                  </a:lnTo>
                  <a:lnTo>
                    <a:pt x="1957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54"/>
            <p:cNvSpPr/>
            <p:nvPr/>
          </p:nvSpPr>
          <p:spPr>
            <a:xfrm>
              <a:off x="7820471" y="2928372"/>
              <a:ext cx="634014" cy="634014"/>
            </a:xfrm>
            <a:custGeom>
              <a:avLst/>
              <a:gdLst/>
              <a:ahLst/>
              <a:cxnLst/>
              <a:rect l="l" t="t" r="r" b="b"/>
              <a:pathLst>
                <a:path w="52193" h="52193" extrusionOk="0">
                  <a:moveTo>
                    <a:pt x="26096" y="0"/>
                  </a:moveTo>
                  <a:cubicBezTo>
                    <a:pt x="11678" y="0"/>
                    <a:pt x="0" y="11678"/>
                    <a:pt x="0" y="26096"/>
                  </a:cubicBezTo>
                  <a:cubicBezTo>
                    <a:pt x="0" y="40514"/>
                    <a:pt x="11678" y="52192"/>
                    <a:pt x="26096" y="52192"/>
                  </a:cubicBezTo>
                  <a:cubicBezTo>
                    <a:pt x="40514" y="52192"/>
                    <a:pt x="52192" y="40514"/>
                    <a:pt x="52192" y="26096"/>
                  </a:cubicBezTo>
                  <a:cubicBezTo>
                    <a:pt x="52192" y="11678"/>
                    <a:pt x="40514" y="0"/>
                    <a:pt x="2609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54"/>
            <p:cNvSpPr/>
            <p:nvPr/>
          </p:nvSpPr>
          <p:spPr>
            <a:xfrm>
              <a:off x="7899721" y="2928372"/>
              <a:ext cx="277388" cy="356638"/>
            </a:xfrm>
            <a:custGeom>
              <a:avLst/>
              <a:gdLst/>
              <a:ahLst/>
              <a:cxnLst/>
              <a:rect l="l" t="t" r="r" b="b"/>
              <a:pathLst>
                <a:path w="22835" h="29359" extrusionOk="0">
                  <a:moveTo>
                    <a:pt x="16310" y="0"/>
                  </a:moveTo>
                  <a:lnTo>
                    <a:pt x="16310" y="22834"/>
                  </a:lnTo>
                  <a:lnTo>
                    <a:pt x="0" y="22834"/>
                  </a:lnTo>
                  <a:lnTo>
                    <a:pt x="0" y="29358"/>
                  </a:lnTo>
                  <a:lnTo>
                    <a:pt x="22834" y="29358"/>
                  </a:lnTo>
                  <a:lnTo>
                    <a:pt x="2283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54"/>
            <p:cNvSpPr/>
            <p:nvPr/>
          </p:nvSpPr>
          <p:spPr>
            <a:xfrm>
              <a:off x="8058222" y="3166123"/>
              <a:ext cx="158513" cy="158513"/>
            </a:xfrm>
            <a:custGeom>
              <a:avLst/>
              <a:gdLst/>
              <a:ahLst/>
              <a:cxnLst/>
              <a:rect l="l" t="t" r="r" b="b"/>
              <a:pathLst>
                <a:path w="13049" h="13049" extrusionOk="0">
                  <a:moveTo>
                    <a:pt x="6524" y="0"/>
                  </a:moveTo>
                  <a:cubicBezTo>
                    <a:pt x="2936" y="0"/>
                    <a:pt x="0" y="2936"/>
                    <a:pt x="0" y="6524"/>
                  </a:cubicBezTo>
                  <a:cubicBezTo>
                    <a:pt x="0" y="10113"/>
                    <a:pt x="2936" y="13048"/>
                    <a:pt x="6524" y="13048"/>
                  </a:cubicBezTo>
                  <a:cubicBezTo>
                    <a:pt x="10113" y="13048"/>
                    <a:pt x="13048" y="10113"/>
                    <a:pt x="13048" y="6524"/>
                  </a:cubicBezTo>
                  <a:cubicBezTo>
                    <a:pt x="13048" y="2936"/>
                    <a:pt x="10113" y="0"/>
                    <a:pt x="65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54"/>
            <p:cNvSpPr/>
            <p:nvPr/>
          </p:nvSpPr>
          <p:spPr>
            <a:xfrm>
              <a:off x="6790217" y="1660368"/>
              <a:ext cx="79262" cy="317013"/>
            </a:xfrm>
            <a:custGeom>
              <a:avLst/>
              <a:gdLst/>
              <a:ahLst/>
              <a:cxnLst/>
              <a:rect l="l" t="t" r="r" b="b"/>
              <a:pathLst>
                <a:path w="6525" h="26097" extrusionOk="0">
                  <a:moveTo>
                    <a:pt x="3263" y="1"/>
                  </a:moveTo>
                  <a:lnTo>
                    <a:pt x="1" y="5220"/>
                  </a:lnTo>
                  <a:lnTo>
                    <a:pt x="1" y="26097"/>
                  </a:lnTo>
                  <a:lnTo>
                    <a:pt x="6525" y="26097"/>
                  </a:lnTo>
                  <a:lnTo>
                    <a:pt x="6525" y="5220"/>
                  </a:lnTo>
                  <a:lnTo>
                    <a:pt x="326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54"/>
            <p:cNvSpPr/>
            <p:nvPr/>
          </p:nvSpPr>
          <p:spPr>
            <a:xfrm>
              <a:off x="6841334" y="2939864"/>
              <a:ext cx="135141" cy="135129"/>
            </a:xfrm>
            <a:custGeom>
              <a:avLst/>
              <a:gdLst/>
              <a:ahLst/>
              <a:cxnLst/>
              <a:rect l="l" t="t" r="r" b="b"/>
              <a:pathLst>
                <a:path w="11125" h="11124" extrusionOk="0">
                  <a:moveTo>
                    <a:pt x="4600" y="0"/>
                  </a:moveTo>
                  <a:lnTo>
                    <a:pt x="1" y="4600"/>
                  </a:lnTo>
                  <a:lnTo>
                    <a:pt x="6525" y="11124"/>
                  </a:lnTo>
                  <a:lnTo>
                    <a:pt x="11124" y="6524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54"/>
            <p:cNvSpPr/>
            <p:nvPr/>
          </p:nvSpPr>
          <p:spPr>
            <a:xfrm>
              <a:off x="6960209" y="2820988"/>
              <a:ext cx="135141" cy="135129"/>
            </a:xfrm>
            <a:custGeom>
              <a:avLst/>
              <a:gdLst/>
              <a:ahLst/>
              <a:cxnLst/>
              <a:rect l="l" t="t" r="r" b="b"/>
              <a:pathLst>
                <a:path w="11125" h="11124" extrusionOk="0">
                  <a:moveTo>
                    <a:pt x="4600" y="0"/>
                  </a:moveTo>
                  <a:lnTo>
                    <a:pt x="1" y="4632"/>
                  </a:lnTo>
                  <a:lnTo>
                    <a:pt x="6525" y="11124"/>
                  </a:lnTo>
                  <a:lnTo>
                    <a:pt x="11124" y="6524"/>
                  </a:lnTo>
                  <a:lnTo>
                    <a:pt x="4600" y="0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54"/>
            <p:cNvSpPr/>
            <p:nvPr/>
          </p:nvSpPr>
          <p:spPr>
            <a:xfrm>
              <a:off x="7079085" y="2702113"/>
              <a:ext cx="135141" cy="135530"/>
            </a:xfrm>
            <a:custGeom>
              <a:avLst/>
              <a:gdLst/>
              <a:ahLst/>
              <a:cxnLst/>
              <a:rect l="l" t="t" r="r" b="b"/>
              <a:pathLst>
                <a:path w="11125" h="11157" extrusionOk="0">
                  <a:moveTo>
                    <a:pt x="4600" y="1"/>
                  </a:moveTo>
                  <a:lnTo>
                    <a:pt x="1" y="4633"/>
                  </a:lnTo>
                  <a:lnTo>
                    <a:pt x="6525" y="11156"/>
                  </a:lnTo>
                  <a:lnTo>
                    <a:pt x="11124" y="6524"/>
                  </a:lnTo>
                  <a:lnTo>
                    <a:pt x="4600" y="1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54"/>
            <p:cNvSpPr/>
            <p:nvPr/>
          </p:nvSpPr>
          <p:spPr>
            <a:xfrm>
              <a:off x="7197960" y="2583237"/>
              <a:ext cx="135129" cy="135530"/>
            </a:xfrm>
            <a:custGeom>
              <a:avLst/>
              <a:gdLst/>
              <a:ahLst/>
              <a:cxnLst/>
              <a:rect l="l" t="t" r="r" b="b"/>
              <a:pathLst>
                <a:path w="11124" h="11157" extrusionOk="0">
                  <a:moveTo>
                    <a:pt x="4600" y="1"/>
                  </a:moveTo>
                  <a:lnTo>
                    <a:pt x="1" y="4633"/>
                  </a:lnTo>
                  <a:lnTo>
                    <a:pt x="6525" y="11157"/>
                  </a:lnTo>
                  <a:lnTo>
                    <a:pt x="11124" y="6525"/>
                  </a:lnTo>
                  <a:lnTo>
                    <a:pt x="4600" y="1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54"/>
            <p:cNvSpPr/>
            <p:nvPr/>
          </p:nvSpPr>
          <p:spPr>
            <a:xfrm>
              <a:off x="7316835" y="2464362"/>
              <a:ext cx="135129" cy="135530"/>
            </a:xfrm>
            <a:custGeom>
              <a:avLst/>
              <a:gdLst/>
              <a:ahLst/>
              <a:cxnLst/>
              <a:rect l="l" t="t" r="r" b="b"/>
              <a:pathLst>
                <a:path w="11124" h="11157" extrusionOk="0">
                  <a:moveTo>
                    <a:pt x="4600" y="1"/>
                  </a:moveTo>
                  <a:lnTo>
                    <a:pt x="1" y="4633"/>
                  </a:lnTo>
                  <a:lnTo>
                    <a:pt x="6525" y="11157"/>
                  </a:lnTo>
                  <a:lnTo>
                    <a:pt x="11124" y="6525"/>
                  </a:lnTo>
                  <a:lnTo>
                    <a:pt x="4600" y="1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54"/>
            <p:cNvSpPr/>
            <p:nvPr/>
          </p:nvSpPr>
          <p:spPr>
            <a:xfrm>
              <a:off x="7435711" y="2345487"/>
              <a:ext cx="135129" cy="135530"/>
            </a:xfrm>
            <a:custGeom>
              <a:avLst/>
              <a:gdLst/>
              <a:ahLst/>
              <a:cxnLst/>
              <a:rect l="l" t="t" r="r" b="b"/>
              <a:pathLst>
                <a:path w="11124" h="11157" extrusionOk="0">
                  <a:moveTo>
                    <a:pt x="4600" y="1"/>
                  </a:moveTo>
                  <a:lnTo>
                    <a:pt x="1" y="4633"/>
                  </a:lnTo>
                  <a:lnTo>
                    <a:pt x="6525" y="11157"/>
                  </a:lnTo>
                  <a:lnTo>
                    <a:pt x="11124" y="6525"/>
                  </a:lnTo>
                  <a:lnTo>
                    <a:pt x="4600" y="1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54"/>
            <p:cNvSpPr/>
            <p:nvPr/>
          </p:nvSpPr>
          <p:spPr>
            <a:xfrm>
              <a:off x="7554586" y="2226611"/>
              <a:ext cx="135129" cy="135530"/>
            </a:xfrm>
            <a:custGeom>
              <a:avLst/>
              <a:gdLst/>
              <a:ahLst/>
              <a:cxnLst/>
              <a:rect l="l" t="t" r="r" b="b"/>
              <a:pathLst>
                <a:path w="11124" h="11157" extrusionOk="0">
                  <a:moveTo>
                    <a:pt x="4600" y="1"/>
                  </a:moveTo>
                  <a:lnTo>
                    <a:pt x="1" y="4633"/>
                  </a:lnTo>
                  <a:lnTo>
                    <a:pt x="6524" y="11157"/>
                  </a:lnTo>
                  <a:lnTo>
                    <a:pt x="11124" y="6525"/>
                  </a:lnTo>
                  <a:lnTo>
                    <a:pt x="4600" y="1"/>
                  </a:lnTo>
                  <a:close/>
                </a:path>
              </a:pathLst>
            </a:custGeom>
            <a:solidFill>
              <a:srgbClr val="6F3C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54"/>
            <p:cNvSpPr/>
            <p:nvPr/>
          </p:nvSpPr>
          <p:spPr>
            <a:xfrm>
              <a:off x="6354340" y="3364249"/>
              <a:ext cx="79262" cy="79262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6525" y="6524"/>
                  </a:lnTo>
                  <a:lnTo>
                    <a:pt x="6525" y="0"/>
                  </a:lnTo>
                  <a:close/>
                </a:path>
              </a:pathLst>
            </a:custGeom>
            <a:solidFill>
              <a:srgbClr val="1B91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54"/>
            <p:cNvSpPr/>
            <p:nvPr/>
          </p:nvSpPr>
          <p:spPr>
            <a:xfrm>
              <a:off x="6512841" y="3364249"/>
              <a:ext cx="79262" cy="79262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6525" y="6524"/>
                  </a:lnTo>
                  <a:lnTo>
                    <a:pt x="6525" y="0"/>
                  </a:lnTo>
                  <a:close/>
                </a:path>
              </a:pathLst>
            </a:custGeom>
            <a:solidFill>
              <a:srgbClr val="1B91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54"/>
            <p:cNvSpPr/>
            <p:nvPr/>
          </p:nvSpPr>
          <p:spPr>
            <a:xfrm>
              <a:off x="6671342" y="3364249"/>
              <a:ext cx="79262" cy="79262"/>
            </a:xfrm>
            <a:custGeom>
              <a:avLst/>
              <a:gdLst/>
              <a:ahLst/>
              <a:cxnLst/>
              <a:rect l="l" t="t" r="r" b="b"/>
              <a:pathLst>
                <a:path w="6525" h="6525" extrusionOk="0">
                  <a:moveTo>
                    <a:pt x="1" y="0"/>
                  </a:moveTo>
                  <a:lnTo>
                    <a:pt x="1" y="6524"/>
                  </a:lnTo>
                  <a:lnTo>
                    <a:pt x="6525" y="6524"/>
                  </a:lnTo>
                  <a:lnTo>
                    <a:pt x="6525" y="0"/>
                  </a:lnTo>
                  <a:close/>
                </a:path>
              </a:pathLst>
            </a:custGeom>
            <a:solidFill>
              <a:srgbClr val="1B91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oftware Development Bussines Plan by Slidesgo">
  <a:themeElements>
    <a:clrScheme name="Simple Light">
      <a:dk1>
        <a:srgbClr val="CEF3F5"/>
      </a:dk1>
      <a:lt1>
        <a:srgbClr val="FFFFFF"/>
      </a:lt1>
      <a:dk2>
        <a:srgbClr val="0A1D42"/>
      </a:dk2>
      <a:lt2>
        <a:srgbClr val="29272C"/>
      </a:lt2>
      <a:accent1>
        <a:srgbClr val="C8AEF8"/>
      </a:accent1>
      <a:accent2>
        <a:srgbClr val="878FFF"/>
      </a:accent2>
      <a:accent3>
        <a:srgbClr val="9154F8"/>
      </a:accent3>
      <a:accent4>
        <a:srgbClr val="35C2DF"/>
      </a:accent4>
      <a:accent5>
        <a:srgbClr val="CA7BEB"/>
      </a:accent5>
      <a:accent6>
        <a:srgbClr val="972CB4"/>
      </a:accent6>
      <a:hlink>
        <a:srgbClr val="CEF3F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362</Words>
  <Application>Microsoft Office PowerPoint</Application>
  <PresentationFormat>On-screen Show (16:9)</PresentationFormat>
  <Paragraphs>74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Oswald</vt:lpstr>
      <vt:lpstr>Roboto</vt:lpstr>
      <vt:lpstr>Arial</vt:lpstr>
      <vt:lpstr>Roboto Condensed Light</vt:lpstr>
      <vt:lpstr>Raleway</vt:lpstr>
      <vt:lpstr>Livvic</vt:lpstr>
      <vt:lpstr>Software Development Bussines Plan by Slidesgo</vt:lpstr>
      <vt:lpstr>Health Homie</vt:lpstr>
      <vt:lpstr>Quick Presentation Summary</vt:lpstr>
      <vt:lpstr>01</vt:lpstr>
      <vt:lpstr>OUR MAIN MISSION</vt:lpstr>
      <vt:lpstr>Because it helps with:</vt:lpstr>
      <vt:lpstr>02</vt:lpstr>
      <vt:lpstr>Our First Flutter Experience</vt:lpstr>
      <vt:lpstr>A PICTURE IS WORTH A THOUSAND WORDS</vt:lpstr>
      <vt:lpstr>04</vt:lpstr>
      <vt:lpstr>OUR FEATURES</vt:lpstr>
      <vt:lpstr>05</vt:lpstr>
      <vt:lpstr>Quick Summary</vt:lpstr>
      <vt:lpstr>“There is no God when you’re looking for the missing comma…”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Homie</dc:title>
  <cp:lastModifiedBy>Freaky Face</cp:lastModifiedBy>
  <cp:revision>15</cp:revision>
  <dcterms:modified xsi:type="dcterms:W3CDTF">2022-11-20T12:03:45Z</dcterms:modified>
</cp:coreProperties>
</file>